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1"/>
  </p:notesMasterIdLst>
  <p:sldIdLst>
    <p:sldId id="2076137739" r:id="rId5"/>
    <p:sldId id="6408" r:id="rId6"/>
    <p:sldId id="2076137769" r:id="rId7"/>
    <p:sldId id="2076137767" r:id="rId8"/>
    <p:sldId id="2076137768" r:id="rId9"/>
    <p:sldId id="207613777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56" userDrawn="1">
          <p15:clr>
            <a:srgbClr val="A4A3A4"/>
          </p15:clr>
        </p15:guide>
        <p15:guide id="2" pos="3744" userDrawn="1">
          <p15:clr>
            <a:srgbClr val="A4A3A4"/>
          </p15:clr>
        </p15:guide>
        <p15:guide id="3" pos="6168" userDrawn="1">
          <p15:clr>
            <a:srgbClr val="A4A3A4"/>
          </p15:clr>
        </p15:guide>
        <p15:guide id="4" orient="horz" pos="3648" userDrawn="1">
          <p15:clr>
            <a:srgbClr val="A4A3A4"/>
          </p15:clr>
        </p15:guide>
        <p15:guide id="5" orient="horz" pos="398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94C600B-1C93-3302-8C55-538741D417D0}" name="Beth Soltow" initials="BS" userId="S::beth.soltow@progyny.com::f4171bad-25c0-46bd-9a55-7f325d9199ef" providerId="AD"/>
  <p188:author id="{ED98ACA7-9368-06D6-16C0-ED17225D0A8D}" name="Rurie Yi" initials="RY" userId="S::rurie.yi@progyny.com::dc159faa-a0a3-4609-8353-f6f317d4b14f" providerId="AD"/>
  <p188:author id="{34D2F3F2-A02C-4F04-BFBC-7BEFACF9F295}" name="Faith Panciello" initials="FP" userId="S::faith.panciello@progyny.com::12368630-c8e3-4b23-bb3c-794f5b53ab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6A30"/>
    <a:srgbClr val="E8F3F6"/>
    <a:srgbClr val="E7F2F6"/>
    <a:srgbClr val="E0E7F4"/>
    <a:srgbClr val="EDF2DA"/>
    <a:srgbClr val="F2E8F0"/>
    <a:srgbClr val="58A84E"/>
    <a:srgbClr val="02205A"/>
    <a:srgbClr val="427F3A"/>
    <a:srgbClr val="58A8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42"/>
    <p:restoredTop sz="94384"/>
  </p:normalViewPr>
  <p:slideViewPr>
    <p:cSldViewPr snapToGrid="0">
      <p:cViewPr varScale="1">
        <p:scale>
          <a:sx n="120" d="100"/>
          <a:sy n="120" d="100"/>
        </p:scale>
        <p:origin x="696" y="176"/>
      </p:cViewPr>
      <p:guideLst>
        <p:guide orient="horz" pos="4056"/>
        <p:guide pos="3744"/>
        <p:guide pos="6168"/>
        <p:guide orient="horz" pos="3648"/>
        <p:guide orient="horz" pos="3984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347EE-AED1-4D23-84D6-879ABEBDB4F2}" type="datetimeFigureOut">
              <a:t>5/13/25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5EA16-FF69-479B-B243-95856F5F81F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504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499E3-F89A-4B96-9AFE-F374CE5C6F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296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5EA16-FF69-479B-B243-95856F5F81F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jpg"/><Relationship Id="rId7" Type="http://schemas.openxmlformats.org/officeDocument/2006/relationships/image" Target="../media/image8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sv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jpe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sv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0.jp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0.jp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9AB66DC0-DFB0-C153-3882-D8A7CE0DE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6092347-1799-B9B7-C61F-CF3C3693C4C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372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0877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kissing a baby&#10;&#10;AI-generated content may be incorrect.">
            <a:extLst>
              <a:ext uri="{FF2B5EF4-FFF2-40B4-BE49-F238E27FC236}">
                <a16:creationId xmlns:a16="http://schemas.microsoft.com/office/drawing/2014/main" id="{61C4DFEE-EFA6-77C0-F916-AAEB3C5058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051" t="7526" r="28227" b="3530"/>
          <a:stretch/>
        </p:blipFill>
        <p:spPr>
          <a:xfrm>
            <a:off x="3947" y="359765"/>
            <a:ext cx="4022445" cy="4621595"/>
          </a:xfrm>
          <a:prstGeom prst="rect">
            <a:avLst/>
          </a:prstGeom>
        </p:spPr>
      </p:pic>
      <p:pic>
        <p:nvPicPr>
          <p:cNvPr id="9" name="Picture 8" descr="Two women standing next to each other&#10;&#10;AI-generated content may be incorrect.">
            <a:extLst>
              <a:ext uri="{FF2B5EF4-FFF2-40B4-BE49-F238E27FC236}">
                <a16:creationId xmlns:a16="http://schemas.microsoft.com/office/drawing/2014/main" id="{FE436255-76AA-51F9-851D-86F9A6901E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7" t="-369" r="11916" b="-2134"/>
          <a:stretch/>
        </p:blipFill>
        <p:spPr>
          <a:xfrm flipH="1">
            <a:off x="4240053" y="348638"/>
            <a:ext cx="3934301" cy="4621595"/>
          </a:xfrm>
          <a:prstGeom prst="rect">
            <a:avLst/>
          </a:prstGeom>
        </p:spPr>
      </p:pic>
      <p:pic>
        <p:nvPicPr>
          <p:cNvPr id="7" name="Picture 6" descr="A group of men and a child&#10;&#10;AI-generated content may be incorrect.">
            <a:extLst>
              <a:ext uri="{FF2B5EF4-FFF2-40B4-BE49-F238E27FC236}">
                <a16:creationId xmlns:a16="http://schemas.microsoft.com/office/drawing/2014/main" id="{B511003B-54D7-B9E1-9B29-047C9A18A3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8" t="3664" r="25827" b="-12288"/>
          <a:stretch/>
        </p:blipFill>
        <p:spPr>
          <a:xfrm>
            <a:off x="8425644" y="245849"/>
            <a:ext cx="3784131" cy="5285076"/>
          </a:xfrm>
          <a:prstGeom prst="rect">
            <a:avLst/>
          </a:prstGeo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5860A90A-273F-F379-3125-F40B41E5C86B}"/>
              </a:ext>
            </a:extLst>
          </p:cNvPr>
          <p:cNvSpPr/>
          <p:nvPr userDrawn="1"/>
        </p:nvSpPr>
        <p:spPr>
          <a:xfrm>
            <a:off x="-13855" y="3639306"/>
            <a:ext cx="12205855" cy="3162141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5FFA9242-83B6-3F65-E308-842A5E1C4296}"/>
              </a:ext>
            </a:extLst>
          </p:cNvPr>
          <p:cNvSpPr/>
          <p:nvPr userDrawn="1"/>
        </p:nvSpPr>
        <p:spPr>
          <a:xfrm>
            <a:off x="-9907" y="4172049"/>
            <a:ext cx="12201908" cy="2684513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93F310A-8112-DA84-BC6F-4D195AAC393D}"/>
              </a:ext>
            </a:extLst>
          </p:cNvPr>
          <p:cNvSpPr/>
          <p:nvPr userDrawn="1"/>
        </p:nvSpPr>
        <p:spPr>
          <a:xfrm>
            <a:off x="3503673" y="-1154005"/>
            <a:ext cx="5184648" cy="1444752"/>
          </a:xfrm>
          <a:custGeom>
            <a:avLst/>
            <a:gdLst>
              <a:gd name="connsiteX0" fmla="*/ 0 w 5184648"/>
              <a:gd name="connsiteY0" fmla="*/ 0 h 1444752"/>
              <a:gd name="connsiteX1" fmla="*/ 5184648 w 5184648"/>
              <a:gd name="connsiteY1" fmla="*/ 0 h 1444752"/>
              <a:gd name="connsiteX2" fmla="*/ 5184648 w 5184648"/>
              <a:gd name="connsiteY2" fmla="*/ 1444752 h 1444752"/>
              <a:gd name="connsiteX3" fmla="*/ 4717337 w 5184648"/>
              <a:gd name="connsiteY3" fmla="*/ 1444752 h 1444752"/>
              <a:gd name="connsiteX4" fmla="*/ 4692881 w 5184648"/>
              <a:gd name="connsiteY4" fmla="*/ 1349638 h 1444752"/>
              <a:gd name="connsiteX5" fmla="*/ 3083797 w 5184648"/>
              <a:gd name="connsiteY5" fmla="*/ 165824 h 1444752"/>
              <a:gd name="connsiteX6" fmla="*/ 1474713 w 5184648"/>
              <a:gd name="connsiteY6" fmla="*/ 1349638 h 1444752"/>
              <a:gd name="connsiteX7" fmla="*/ 1450257 w 5184648"/>
              <a:gd name="connsiteY7" fmla="*/ 1444752 h 1444752"/>
              <a:gd name="connsiteX8" fmla="*/ 0 w 5184648"/>
              <a:gd name="connsiteY8" fmla="*/ 1444752 h 1444752"/>
              <a:gd name="connsiteX9" fmla="*/ 0 w 5184648"/>
              <a:gd name="connsiteY9" fmla="*/ 0 h 144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4648" h="1444752">
                <a:moveTo>
                  <a:pt x="0" y="0"/>
                </a:moveTo>
                <a:lnTo>
                  <a:pt x="5184648" y="0"/>
                </a:lnTo>
                <a:lnTo>
                  <a:pt x="5184648" y="1444752"/>
                </a:lnTo>
                <a:lnTo>
                  <a:pt x="4717337" y="1444752"/>
                </a:lnTo>
                <a:lnTo>
                  <a:pt x="4692881" y="1349638"/>
                </a:lnTo>
                <a:cubicBezTo>
                  <a:pt x="4479562" y="663796"/>
                  <a:pt x="3839833" y="165824"/>
                  <a:pt x="3083797" y="165824"/>
                </a:cubicBezTo>
                <a:cubicBezTo>
                  <a:pt x="2327761" y="165824"/>
                  <a:pt x="1688032" y="663796"/>
                  <a:pt x="1474713" y="1349638"/>
                </a:cubicBezTo>
                <a:lnTo>
                  <a:pt x="1450257" y="1444752"/>
                </a:lnTo>
                <a:lnTo>
                  <a:pt x="0" y="1444752"/>
                </a:lnTo>
                <a:lnTo>
                  <a:pt x="0" y="0"/>
                </a:lnTo>
                <a:close/>
              </a:path>
            </a:pathLst>
          </a:cu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8E2A656-0A33-E246-6973-183C6EF6134C}"/>
              </a:ext>
            </a:extLst>
          </p:cNvPr>
          <p:cNvSpPr/>
          <p:nvPr userDrawn="1"/>
        </p:nvSpPr>
        <p:spPr>
          <a:xfrm>
            <a:off x="12185075" y="0"/>
            <a:ext cx="911157" cy="5965537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52A8B1-2B36-C700-A838-5FA13ECF9BFF}"/>
              </a:ext>
            </a:extLst>
          </p:cNvPr>
          <p:cNvSpPr/>
          <p:nvPr userDrawn="1"/>
        </p:nvSpPr>
        <p:spPr>
          <a:xfrm rot="16200000">
            <a:off x="1544135" y="-1111525"/>
            <a:ext cx="1155446" cy="423582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5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pink text&#10;&#10;AI-generated content may be incorrect.">
            <a:extLst>
              <a:ext uri="{FF2B5EF4-FFF2-40B4-BE49-F238E27FC236}">
                <a16:creationId xmlns:a16="http://schemas.microsoft.com/office/drawing/2014/main" id="{AFEEB75E-1EAD-F57A-3A08-B85D522FB0C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2" y="573697"/>
            <a:ext cx="1877812" cy="6247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B6D4848-60F2-D95D-F109-49F184B3C44F}"/>
              </a:ext>
            </a:extLst>
          </p:cNvPr>
          <p:cNvSpPr/>
          <p:nvPr userDrawn="1"/>
        </p:nvSpPr>
        <p:spPr>
          <a:xfrm>
            <a:off x="0" y="1438"/>
            <a:ext cx="12219014" cy="427223"/>
          </a:xfrm>
          <a:prstGeom prst="rect">
            <a:avLst/>
          </a:prstGeom>
          <a:solidFill>
            <a:srgbClr val="FD6A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375DD6-F55E-7DDE-0246-71C8543A1322}"/>
              </a:ext>
            </a:extLst>
          </p:cNvPr>
          <p:cNvSpPr txBox="1"/>
          <p:nvPr userDrawn="1"/>
        </p:nvSpPr>
        <p:spPr>
          <a:xfrm>
            <a:off x="98828" y="76572"/>
            <a:ext cx="12001221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i="0" dirty="0">
                <a:solidFill>
                  <a:schemeClr val="bg1"/>
                </a:solidFill>
                <a:effectLst/>
                <a:latin typeface="Poppins SemiBold" pitchFamily="2" charset="77"/>
                <a:cs typeface="Poppins SemiBold" pitchFamily="2" charset="77"/>
              </a:rPr>
              <a:t>Celebrating Pride - all year long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0C7CAF70-9E2A-C19B-3176-0D4DC24B3BC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5613" y="3832732"/>
            <a:ext cx="11413802" cy="6479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90E58F-1F70-CA78-59E5-1AC7E5A5F0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9" y="6808223"/>
            <a:ext cx="12222192" cy="6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771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 descr="A person hugging a person&#10;&#10;AI-generated content may be incorrect.">
            <a:extLst>
              <a:ext uri="{FF2B5EF4-FFF2-40B4-BE49-F238E27FC236}">
                <a16:creationId xmlns:a16="http://schemas.microsoft.com/office/drawing/2014/main" id="{EB1FF778-EB47-5B32-B9F8-5945B54678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60" r="6727" b="-18760"/>
          <a:stretch/>
        </p:blipFill>
        <p:spPr>
          <a:xfrm>
            <a:off x="0" y="0"/>
            <a:ext cx="12192000" cy="5839485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BBFAE9AD-A43D-B09D-0BBF-667A02774E2C}"/>
              </a:ext>
            </a:extLst>
          </p:cNvPr>
          <p:cNvSpPr/>
          <p:nvPr userDrawn="1"/>
        </p:nvSpPr>
        <p:spPr>
          <a:xfrm>
            <a:off x="0" y="1"/>
            <a:ext cx="7324344" cy="6857999"/>
          </a:xfrm>
          <a:prstGeom prst="rect">
            <a:avLst/>
          </a:prstGeom>
          <a:gradFill>
            <a:gsLst>
              <a:gs pos="49000">
                <a:srgbClr val="FFFFFF">
                  <a:alpha val="86318"/>
                </a:srgbClr>
              </a:gs>
              <a:gs pos="0">
                <a:schemeClr val="bg1">
                  <a:alpha val="93228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5860A90A-273F-F379-3125-F40B41E5C86B}"/>
              </a:ext>
            </a:extLst>
          </p:cNvPr>
          <p:cNvSpPr/>
          <p:nvPr userDrawn="1"/>
        </p:nvSpPr>
        <p:spPr>
          <a:xfrm>
            <a:off x="-26503" y="3949238"/>
            <a:ext cx="12227557" cy="2697091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5FFA9242-83B6-3F65-E308-842A5E1C4296}"/>
              </a:ext>
            </a:extLst>
          </p:cNvPr>
          <p:cNvSpPr/>
          <p:nvPr userDrawn="1"/>
        </p:nvSpPr>
        <p:spPr>
          <a:xfrm>
            <a:off x="-40741" y="4419178"/>
            <a:ext cx="12273481" cy="2548550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rgbClr val="0220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CF0C738-9B6B-E45B-3027-AE341DE1A057}"/>
              </a:ext>
            </a:extLst>
          </p:cNvPr>
          <p:cNvSpPr/>
          <p:nvPr userDrawn="1"/>
        </p:nvSpPr>
        <p:spPr>
          <a:xfrm>
            <a:off x="0" y="-27432"/>
            <a:ext cx="12192000" cy="566928"/>
          </a:xfrm>
          <a:prstGeom prst="rect">
            <a:avLst/>
          </a:prstGeom>
          <a:solidFill>
            <a:srgbClr val="58A8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14A0C2F-053E-85D2-6033-5B9131B8A35B}"/>
              </a:ext>
            </a:extLst>
          </p:cNvPr>
          <p:cNvSpPr txBox="1"/>
          <p:nvPr userDrawn="1"/>
        </p:nvSpPr>
        <p:spPr>
          <a:xfrm>
            <a:off x="393192" y="82296"/>
            <a:ext cx="117348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bg1"/>
                </a:solidFill>
                <a:effectLst/>
                <a:latin typeface="Poppins" pitchFamily="2" charset="77"/>
                <a:cs typeface="Poppins" pitchFamily="2" charset="77"/>
              </a:rPr>
              <a:t>Mental Health Awareness Month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8E2A656-0A33-E246-6973-183C6EF6134C}"/>
              </a:ext>
            </a:extLst>
          </p:cNvPr>
          <p:cNvSpPr/>
          <p:nvPr userDrawn="1"/>
        </p:nvSpPr>
        <p:spPr>
          <a:xfrm>
            <a:off x="12192000" y="-272374"/>
            <a:ext cx="911157" cy="292802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32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0B9188FC-AB0A-B8FB-7667-821781000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7584"/>
            <a:ext cx="12192000" cy="795845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A5BE1CCF-0BCF-FADE-52B9-BA732126968F}"/>
              </a:ext>
            </a:extLst>
          </p:cNvPr>
          <p:cNvSpPr/>
          <p:nvPr userDrawn="1"/>
        </p:nvSpPr>
        <p:spPr>
          <a:xfrm>
            <a:off x="505319" y="1641932"/>
            <a:ext cx="3561348" cy="3835384"/>
          </a:xfrm>
          <a:prstGeom prst="roundRect">
            <a:avLst>
              <a:gd name="adj" fmla="val 1995"/>
            </a:avLst>
          </a:prstGeom>
          <a:solidFill>
            <a:srgbClr val="E0EE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id="{3AFE4FBC-E4FE-43EE-6D7C-C8C075E4146C}"/>
              </a:ext>
            </a:extLst>
          </p:cNvPr>
          <p:cNvSpPr/>
          <p:nvPr userDrawn="1"/>
        </p:nvSpPr>
        <p:spPr>
          <a:xfrm>
            <a:off x="4315319" y="1641934"/>
            <a:ext cx="3561348" cy="3835385"/>
          </a:xfrm>
          <a:prstGeom prst="roundRect">
            <a:avLst>
              <a:gd name="adj" fmla="val 3572"/>
            </a:avLst>
          </a:prstGeom>
          <a:solidFill>
            <a:srgbClr val="EC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CC2B9631-9341-4BD8-7378-A6D92F9FD617}"/>
              </a:ext>
            </a:extLst>
          </p:cNvPr>
          <p:cNvSpPr/>
          <p:nvPr userDrawn="1"/>
        </p:nvSpPr>
        <p:spPr>
          <a:xfrm>
            <a:off x="8125319" y="1640617"/>
            <a:ext cx="3561348" cy="3835384"/>
          </a:xfrm>
          <a:prstGeom prst="roundRect">
            <a:avLst>
              <a:gd name="adj" fmla="val 2240"/>
            </a:avLst>
          </a:prstGeom>
          <a:solidFill>
            <a:srgbClr val="E8F2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18FF54-9777-8A88-2720-3A6032195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5319" y="5786385"/>
            <a:ext cx="11181348" cy="442913"/>
          </a:xfrm>
        </p:spPr>
        <p:txBody>
          <a:bodyPr anchor="ctr" anchorCtr="0"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AA5F6833-CF7A-4A73-B816-F7B1460EC3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5319" y="967956"/>
            <a:ext cx="11181348" cy="442913"/>
          </a:xfrm>
        </p:spPr>
        <p:txBody>
          <a:bodyPr anchor="ctr" anchorCtr="0"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3E5B20F6-0896-3395-48BB-3B28B29FB5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9870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45B953F-DD19-2D50-38C9-2FCB72D601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843" y="2203299"/>
            <a:ext cx="3235614" cy="1811337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4DBAA63D-CD04-353F-86DE-EF11C24874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1121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7227B3A9-9C68-D00E-DE15-6B1302D2ED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094" y="2203299"/>
            <a:ext cx="3235614" cy="1811337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259EC9F5-A776-A936-275B-0FA22E6445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0893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9467F47-FB5D-33C7-05CB-E6A20D9D09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2866" y="2203299"/>
            <a:ext cx="3235614" cy="1811337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746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B1D67846-6B27-C32E-3616-428E3E8CC8FB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ED984F92-B230-C054-8FD0-FF2A11A85B11}"/>
              </a:ext>
            </a:extLst>
          </p:cNvPr>
          <p:cNvSpPr/>
          <p:nvPr userDrawn="1"/>
        </p:nvSpPr>
        <p:spPr>
          <a:xfrm>
            <a:off x="8158529" y="1641933"/>
            <a:ext cx="3486711" cy="4664910"/>
          </a:xfrm>
          <a:prstGeom prst="roundRect">
            <a:avLst>
              <a:gd name="adj" fmla="val 314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>
              <a:defRPr/>
            </a:pPr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2" name="Round Same Side Corner Rectangle 31">
            <a:extLst>
              <a:ext uri="{FF2B5EF4-FFF2-40B4-BE49-F238E27FC236}">
                <a16:creationId xmlns:a16="http://schemas.microsoft.com/office/drawing/2014/main" id="{758CBDD2-F3AC-F7D0-2DE8-5E605A22BCA8}"/>
              </a:ext>
            </a:extLst>
          </p:cNvPr>
          <p:cNvSpPr/>
          <p:nvPr userDrawn="1"/>
        </p:nvSpPr>
        <p:spPr>
          <a:xfrm>
            <a:off x="8164926" y="1366049"/>
            <a:ext cx="3486711" cy="951644"/>
          </a:xfrm>
          <a:prstGeom prst="round2SameRect">
            <a:avLst>
              <a:gd name="adj1" fmla="val 11062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itle 6">
            <a:extLst>
              <a:ext uri="{FF2B5EF4-FFF2-40B4-BE49-F238E27FC236}">
                <a16:creationId xmlns:a16="http://schemas.microsoft.com/office/drawing/2014/main" id="{EB9F6B81-2254-F467-3C83-BA5663B22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8871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A5BE1CCF-0BCF-FADE-52B9-BA732126968F}"/>
              </a:ext>
            </a:extLst>
          </p:cNvPr>
          <p:cNvSpPr/>
          <p:nvPr userDrawn="1"/>
        </p:nvSpPr>
        <p:spPr>
          <a:xfrm>
            <a:off x="505319" y="1641932"/>
            <a:ext cx="3561348" cy="3835384"/>
          </a:xfrm>
          <a:prstGeom prst="roundRect">
            <a:avLst>
              <a:gd name="adj" fmla="val 1995"/>
            </a:avLst>
          </a:prstGeom>
          <a:solidFill>
            <a:srgbClr val="E0EE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259EC9F5-A776-A936-275B-0FA22E6445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68287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9467F47-FB5D-33C7-05CB-E6A20D9D09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2866" y="2450915"/>
            <a:ext cx="3235614" cy="1811337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C046548B-1E64-4EB8-FA0F-64485BB8B61F}"/>
              </a:ext>
            </a:extLst>
          </p:cNvPr>
          <p:cNvSpPr/>
          <p:nvPr userDrawn="1"/>
        </p:nvSpPr>
        <p:spPr>
          <a:xfrm>
            <a:off x="573305" y="1641933"/>
            <a:ext cx="3486711" cy="4664910"/>
          </a:xfrm>
          <a:prstGeom prst="roundRect">
            <a:avLst>
              <a:gd name="adj" fmla="val 314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>
              <a:defRPr/>
            </a:pPr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4" name="Round Same Side Corner Rectangle 33">
            <a:extLst>
              <a:ext uri="{FF2B5EF4-FFF2-40B4-BE49-F238E27FC236}">
                <a16:creationId xmlns:a16="http://schemas.microsoft.com/office/drawing/2014/main" id="{124C93E8-4FFF-7DF5-FC74-F31A9AF76801}"/>
              </a:ext>
            </a:extLst>
          </p:cNvPr>
          <p:cNvSpPr/>
          <p:nvPr userDrawn="1"/>
        </p:nvSpPr>
        <p:spPr>
          <a:xfrm>
            <a:off x="579702" y="1366049"/>
            <a:ext cx="3486711" cy="951644"/>
          </a:xfrm>
          <a:prstGeom prst="round2SameRect">
            <a:avLst>
              <a:gd name="adj1" fmla="val 11062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740F77F6-323F-7AD1-7F38-030E35961E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3063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2F32A50A-B7B4-E09D-ED45-295200F8D58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7642" y="2450915"/>
            <a:ext cx="3235614" cy="1811337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Rectangle: Rounded Corners 5">
            <a:extLst>
              <a:ext uri="{FF2B5EF4-FFF2-40B4-BE49-F238E27FC236}">
                <a16:creationId xmlns:a16="http://schemas.microsoft.com/office/drawing/2014/main" id="{604B924B-A5DA-1F90-9839-E7A814A6763A}"/>
              </a:ext>
            </a:extLst>
          </p:cNvPr>
          <p:cNvSpPr/>
          <p:nvPr userDrawn="1"/>
        </p:nvSpPr>
        <p:spPr>
          <a:xfrm>
            <a:off x="4334753" y="1641932"/>
            <a:ext cx="3561348" cy="3835384"/>
          </a:xfrm>
          <a:prstGeom prst="roundRect">
            <a:avLst>
              <a:gd name="adj" fmla="val 1995"/>
            </a:avLst>
          </a:prstGeom>
          <a:solidFill>
            <a:srgbClr val="E0EE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F49926BB-7BBF-CD3B-0E18-CE3F04CD776D}"/>
              </a:ext>
            </a:extLst>
          </p:cNvPr>
          <p:cNvSpPr/>
          <p:nvPr userDrawn="1"/>
        </p:nvSpPr>
        <p:spPr>
          <a:xfrm>
            <a:off x="4402739" y="1641933"/>
            <a:ext cx="3486711" cy="4664910"/>
          </a:xfrm>
          <a:prstGeom prst="roundRect">
            <a:avLst>
              <a:gd name="adj" fmla="val 314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>
              <a:defRPr/>
            </a:pPr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9" name="Round Same Side Corner Rectangle 38">
            <a:extLst>
              <a:ext uri="{FF2B5EF4-FFF2-40B4-BE49-F238E27FC236}">
                <a16:creationId xmlns:a16="http://schemas.microsoft.com/office/drawing/2014/main" id="{32C94A32-B1CD-ABBE-FB43-5D5CFB7342AD}"/>
              </a:ext>
            </a:extLst>
          </p:cNvPr>
          <p:cNvSpPr/>
          <p:nvPr userDrawn="1"/>
        </p:nvSpPr>
        <p:spPr>
          <a:xfrm>
            <a:off x="4409136" y="1366049"/>
            <a:ext cx="3486711" cy="951644"/>
          </a:xfrm>
          <a:prstGeom prst="round2SameRect">
            <a:avLst>
              <a:gd name="adj1" fmla="val 11062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B2D77254-7A23-1A96-1147-F11991BDBEC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2497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19">
            <a:extLst>
              <a:ext uri="{FF2B5EF4-FFF2-40B4-BE49-F238E27FC236}">
                <a16:creationId xmlns:a16="http://schemas.microsoft.com/office/drawing/2014/main" id="{08FBA7F1-4DA7-98FD-453F-654A7B07709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27076" y="2450915"/>
            <a:ext cx="3235614" cy="1811337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8733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Half Page</a:t>
            </a:r>
            <a:br>
              <a:rPr lang="en-US" sz="15000">
                <a:solidFill>
                  <a:srgbClr val="122B5B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92119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212E2FD4-5C70-BAB1-F161-9CE6DA4F9556}"/>
              </a:ext>
            </a:extLst>
          </p:cNvPr>
          <p:cNvSpPr/>
          <p:nvPr userDrawn="1"/>
        </p:nvSpPr>
        <p:spPr>
          <a:xfrm>
            <a:off x="0" y="1280160"/>
            <a:ext cx="6193309" cy="5577840"/>
          </a:xfrm>
          <a:custGeom>
            <a:avLst/>
            <a:gdLst>
              <a:gd name="connsiteX0" fmla="*/ 0 w 6193309"/>
              <a:gd name="connsiteY0" fmla="*/ 0 h 5571746"/>
              <a:gd name="connsiteX1" fmla="*/ 4195482 w 6193309"/>
              <a:gd name="connsiteY1" fmla="*/ 0 h 5571746"/>
              <a:gd name="connsiteX2" fmla="*/ 4367493 w 6193309"/>
              <a:gd name="connsiteY2" fmla="*/ 0 h 5571746"/>
              <a:gd name="connsiteX3" fmla="*/ 5985145 w 6193309"/>
              <a:gd name="connsiteY3" fmla="*/ 0 h 5571746"/>
              <a:gd name="connsiteX4" fmla="*/ 6010043 w 6193309"/>
              <a:gd name="connsiteY4" fmla="*/ 180328 h 5571746"/>
              <a:gd name="connsiteX5" fmla="*/ 6193309 w 6193309"/>
              <a:gd name="connsiteY5" fmla="*/ 3145848 h 5571746"/>
              <a:gd name="connsiteX6" fmla="*/ 6098224 w 6193309"/>
              <a:gd name="connsiteY6" fmla="*/ 5301338 h 5571746"/>
              <a:gd name="connsiteX7" fmla="*/ 6071335 w 6193309"/>
              <a:gd name="connsiteY7" fmla="*/ 5571746 h 5571746"/>
              <a:gd name="connsiteX8" fmla="*/ 4577831 w 6193309"/>
              <a:gd name="connsiteY8" fmla="*/ 5571746 h 5571746"/>
              <a:gd name="connsiteX9" fmla="*/ 4195482 w 6193309"/>
              <a:gd name="connsiteY9" fmla="*/ 5571746 h 5571746"/>
              <a:gd name="connsiteX10" fmla="*/ 0 w 6193309"/>
              <a:gd name="connsiteY10" fmla="*/ 5571746 h 557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3309" h="5571746">
                <a:moveTo>
                  <a:pt x="0" y="0"/>
                </a:moveTo>
                <a:lnTo>
                  <a:pt x="4195482" y="0"/>
                </a:lnTo>
                <a:lnTo>
                  <a:pt x="4367493" y="0"/>
                </a:lnTo>
                <a:lnTo>
                  <a:pt x="5985145" y="0"/>
                </a:lnTo>
                <a:lnTo>
                  <a:pt x="6010043" y="180328"/>
                </a:lnTo>
                <a:cubicBezTo>
                  <a:pt x="6128604" y="1105025"/>
                  <a:pt x="6193309" y="2103858"/>
                  <a:pt x="6193309" y="3145848"/>
                </a:cubicBezTo>
                <a:cubicBezTo>
                  <a:pt x="6193309" y="3890128"/>
                  <a:pt x="6160296" y="4612389"/>
                  <a:pt x="6098224" y="5301338"/>
                </a:cubicBezTo>
                <a:lnTo>
                  <a:pt x="6071335" y="5571746"/>
                </a:lnTo>
                <a:lnTo>
                  <a:pt x="4577831" y="5571746"/>
                </a:lnTo>
                <a:lnTo>
                  <a:pt x="4195482" y="5571746"/>
                </a:lnTo>
                <a:lnTo>
                  <a:pt x="0" y="5571746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1760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6052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4956AFE-EE02-5EEB-BD7B-509B16936F50}"/>
              </a:ext>
            </a:extLst>
          </p:cNvPr>
          <p:cNvSpPr/>
          <p:nvPr userDrawn="1"/>
        </p:nvSpPr>
        <p:spPr>
          <a:xfrm>
            <a:off x="0" y="1280160"/>
            <a:ext cx="5278909" cy="5577840"/>
          </a:xfrm>
          <a:custGeom>
            <a:avLst/>
            <a:gdLst>
              <a:gd name="connsiteX0" fmla="*/ 0 w 5278909"/>
              <a:gd name="connsiteY0" fmla="*/ 0 h 5577840"/>
              <a:gd name="connsiteX1" fmla="*/ 3281082 w 5278909"/>
              <a:gd name="connsiteY1" fmla="*/ 0 h 5577840"/>
              <a:gd name="connsiteX2" fmla="*/ 3453093 w 5278909"/>
              <a:gd name="connsiteY2" fmla="*/ 0 h 5577840"/>
              <a:gd name="connsiteX3" fmla="*/ 5070745 w 5278909"/>
              <a:gd name="connsiteY3" fmla="*/ 0 h 5577840"/>
              <a:gd name="connsiteX4" fmla="*/ 5095643 w 5278909"/>
              <a:gd name="connsiteY4" fmla="*/ 180525 h 5577840"/>
              <a:gd name="connsiteX5" fmla="*/ 5278909 w 5278909"/>
              <a:gd name="connsiteY5" fmla="*/ 3149289 h 5577840"/>
              <a:gd name="connsiteX6" fmla="*/ 5183824 w 5278909"/>
              <a:gd name="connsiteY6" fmla="*/ 5307136 h 5577840"/>
              <a:gd name="connsiteX7" fmla="*/ 5156935 w 5278909"/>
              <a:gd name="connsiteY7" fmla="*/ 5577840 h 5577840"/>
              <a:gd name="connsiteX8" fmla="*/ 3663431 w 5278909"/>
              <a:gd name="connsiteY8" fmla="*/ 5577840 h 5577840"/>
              <a:gd name="connsiteX9" fmla="*/ 3281082 w 5278909"/>
              <a:gd name="connsiteY9" fmla="*/ 5577840 h 5577840"/>
              <a:gd name="connsiteX10" fmla="*/ 0 w 5278909"/>
              <a:gd name="connsiteY10" fmla="*/ 5577840 h 5577840"/>
              <a:gd name="connsiteX11" fmla="*/ 0 w 52789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8909" h="5577840">
                <a:moveTo>
                  <a:pt x="0" y="0"/>
                </a:moveTo>
                <a:lnTo>
                  <a:pt x="3281082" y="0"/>
                </a:lnTo>
                <a:lnTo>
                  <a:pt x="3453093" y="0"/>
                </a:lnTo>
                <a:lnTo>
                  <a:pt x="5070745" y="0"/>
                </a:lnTo>
                <a:lnTo>
                  <a:pt x="5095643" y="180525"/>
                </a:lnTo>
                <a:cubicBezTo>
                  <a:pt x="5214204" y="1106234"/>
                  <a:pt x="5278909" y="2106159"/>
                  <a:pt x="5278909" y="3149289"/>
                </a:cubicBezTo>
                <a:cubicBezTo>
                  <a:pt x="5278909" y="3894383"/>
                  <a:pt x="5245896" y="4617434"/>
                  <a:pt x="5183824" y="5307136"/>
                </a:cubicBezTo>
                <a:lnTo>
                  <a:pt x="5156935" y="5577840"/>
                </a:lnTo>
                <a:lnTo>
                  <a:pt x="3663431" y="5577840"/>
                </a:lnTo>
                <a:lnTo>
                  <a:pt x="32810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50408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44531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55804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22F5C36E-A6E5-C01C-F23B-12863356C71B}"/>
              </a:ext>
            </a:extLst>
          </p:cNvPr>
          <p:cNvSpPr/>
          <p:nvPr userDrawn="1"/>
        </p:nvSpPr>
        <p:spPr>
          <a:xfrm>
            <a:off x="0" y="1280160"/>
            <a:ext cx="4364509" cy="5577840"/>
          </a:xfrm>
          <a:custGeom>
            <a:avLst/>
            <a:gdLst>
              <a:gd name="connsiteX0" fmla="*/ 0 w 4364509"/>
              <a:gd name="connsiteY0" fmla="*/ 0 h 5577840"/>
              <a:gd name="connsiteX1" fmla="*/ 2366682 w 4364509"/>
              <a:gd name="connsiteY1" fmla="*/ 0 h 5577840"/>
              <a:gd name="connsiteX2" fmla="*/ 2538693 w 4364509"/>
              <a:gd name="connsiteY2" fmla="*/ 0 h 5577840"/>
              <a:gd name="connsiteX3" fmla="*/ 4156345 w 4364509"/>
              <a:gd name="connsiteY3" fmla="*/ 0 h 5577840"/>
              <a:gd name="connsiteX4" fmla="*/ 4181243 w 4364509"/>
              <a:gd name="connsiteY4" fmla="*/ 180525 h 5577840"/>
              <a:gd name="connsiteX5" fmla="*/ 4364509 w 4364509"/>
              <a:gd name="connsiteY5" fmla="*/ 3149289 h 5577840"/>
              <a:gd name="connsiteX6" fmla="*/ 4269424 w 4364509"/>
              <a:gd name="connsiteY6" fmla="*/ 5307136 h 5577840"/>
              <a:gd name="connsiteX7" fmla="*/ 4242535 w 4364509"/>
              <a:gd name="connsiteY7" fmla="*/ 5577840 h 5577840"/>
              <a:gd name="connsiteX8" fmla="*/ 2749031 w 4364509"/>
              <a:gd name="connsiteY8" fmla="*/ 5577840 h 5577840"/>
              <a:gd name="connsiteX9" fmla="*/ 2366682 w 4364509"/>
              <a:gd name="connsiteY9" fmla="*/ 5577840 h 5577840"/>
              <a:gd name="connsiteX10" fmla="*/ 0 w 4364509"/>
              <a:gd name="connsiteY10" fmla="*/ 5577840 h 5577840"/>
              <a:gd name="connsiteX11" fmla="*/ 0 w 43645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4509" h="5577840">
                <a:moveTo>
                  <a:pt x="0" y="0"/>
                </a:moveTo>
                <a:lnTo>
                  <a:pt x="2366682" y="0"/>
                </a:lnTo>
                <a:lnTo>
                  <a:pt x="2538693" y="0"/>
                </a:lnTo>
                <a:lnTo>
                  <a:pt x="4156345" y="0"/>
                </a:lnTo>
                <a:lnTo>
                  <a:pt x="4181243" y="180525"/>
                </a:lnTo>
                <a:cubicBezTo>
                  <a:pt x="4299804" y="1106234"/>
                  <a:pt x="4364509" y="2106159"/>
                  <a:pt x="4364509" y="3149289"/>
                </a:cubicBezTo>
                <a:cubicBezTo>
                  <a:pt x="4364509" y="3894383"/>
                  <a:pt x="4331496" y="4617434"/>
                  <a:pt x="4269424" y="5307136"/>
                </a:cubicBezTo>
                <a:lnTo>
                  <a:pt x="4242535" y="5577840"/>
                </a:lnTo>
                <a:lnTo>
                  <a:pt x="2749031" y="5577840"/>
                </a:lnTo>
                <a:lnTo>
                  <a:pt x="23666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36008" y="1472184"/>
            <a:ext cx="71963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35387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6152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212E2FD4-5C70-BAB1-F161-9CE6DA4F9556}"/>
              </a:ext>
            </a:extLst>
          </p:cNvPr>
          <p:cNvSpPr/>
          <p:nvPr userDrawn="1"/>
        </p:nvSpPr>
        <p:spPr>
          <a:xfrm flipH="1">
            <a:off x="5998689" y="1280160"/>
            <a:ext cx="6193309" cy="5577840"/>
          </a:xfrm>
          <a:custGeom>
            <a:avLst/>
            <a:gdLst>
              <a:gd name="connsiteX0" fmla="*/ 0 w 6193309"/>
              <a:gd name="connsiteY0" fmla="*/ 0 h 5571746"/>
              <a:gd name="connsiteX1" fmla="*/ 4195482 w 6193309"/>
              <a:gd name="connsiteY1" fmla="*/ 0 h 5571746"/>
              <a:gd name="connsiteX2" fmla="*/ 4367493 w 6193309"/>
              <a:gd name="connsiteY2" fmla="*/ 0 h 5571746"/>
              <a:gd name="connsiteX3" fmla="*/ 5985145 w 6193309"/>
              <a:gd name="connsiteY3" fmla="*/ 0 h 5571746"/>
              <a:gd name="connsiteX4" fmla="*/ 6010043 w 6193309"/>
              <a:gd name="connsiteY4" fmla="*/ 180328 h 5571746"/>
              <a:gd name="connsiteX5" fmla="*/ 6193309 w 6193309"/>
              <a:gd name="connsiteY5" fmla="*/ 3145848 h 5571746"/>
              <a:gd name="connsiteX6" fmla="*/ 6098224 w 6193309"/>
              <a:gd name="connsiteY6" fmla="*/ 5301338 h 5571746"/>
              <a:gd name="connsiteX7" fmla="*/ 6071335 w 6193309"/>
              <a:gd name="connsiteY7" fmla="*/ 5571746 h 5571746"/>
              <a:gd name="connsiteX8" fmla="*/ 4577831 w 6193309"/>
              <a:gd name="connsiteY8" fmla="*/ 5571746 h 5571746"/>
              <a:gd name="connsiteX9" fmla="*/ 4195482 w 6193309"/>
              <a:gd name="connsiteY9" fmla="*/ 5571746 h 5571746"/>
              <a:gd name="connsiteX10" fmla="*/ 0 w 6193309"/>
              <a:gd name="connsiteY10" fmla="*/ 5571746 h 557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3309" h="5571746">
                <a:moveTo>
                  <a:pt x="0" y="0"/>
                </a:moveTo>
                <a:lnTo>
                  <a:pt x="4195482" y="0"/>
                </a:lnTo>
                <a:lnTo>
                  <a:pt x="4367493" y="0"/>
                </a:lnTo>
                <a:lnTo>
                  <a:pt x="5985145" y="0"/>
                </a:lnTo>
                <a:lnTo>
                  <a:pt x="6010043" y="180328"/>
                </a:lnTo>
                <a:cubicBezTo>
                  <a:pt x="6128604" y="1105025"/>
                  <a:pt x="6193309" y="2103858"/>
                  <a:pt x="6193309" y="3145848"/>
                </a:cubicBezTo>
                <a:cubicBezTo>
                  <a:pt x="6193309" y="3890128"/>
                  <a:pt x="6160296" y="4612389"/>
                  <a:pt x="6098224" y="5301338"/>
                </a:cubicBezTo>
                <a:lnTo>
                  <a:pt x="6071335" y="5571746"/>
                </a:lnTo>
                <a:lnTo>
                  <a:pt x="4577831" y="5571746"/>
                </a:lnTo>
                <a:lnTo>
                  <a:pt x="4195482" y="5571746"/>
                </a:lnTo>
                <a:lnTo>
                  <a:pt x="0" y="5571746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1760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7A8BCF5-05F0-AF97-3584-2E85A3A1C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24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4956AFE-EE02-5EEB-BD7B-509B16936F50}"/>
              </a:ext>
            </a:extLst>
          </p:cNvPr>
          <p:cNvSpPr/>
          <p:nvPr userDrawn="1"/>
        </p:nvSpPr>
        <p:spPr>
          <a:xfrm flipH="1">
            <a:off x="6913089" y="1280160"/>
            <a:ext cx="5278909" cy="5577840"/>
          </a:xfrm>
          <a:custGeom>
            <a:avLst/>
            <a:gdLst>
              <a:gd name="connsiteX0" fmla="*/ 0 w 5278909"/>
              <a:gd name="connsiteY0" fmla="*/ 0 h 5577840"/>
              <a:gd name="connsiteX1" fmla="*/ 3281082 w 5278909"/>
              <a:gd name="connsiteY1" fmla="*/ 0 h 5577840"/>
              <a:gd name="connsiteX2" fmla="*/ 3453093 w 5278909"/>
              <a:gd name="connsiteY2" fmla="*/ 0 h 5577840"/>
              <a:gd name="connsiteX3" fmla="*/ 5070745 w 5278909"/>
              <a:gd name="connsiteY3" fmla="*/ 0 h 5577840"/>
              <a:gd name="connsiteX4" fmla="*/ 5095643 w 5278909"/>
              <a:gd name="connsiteY4" fmla="*/ 180525 h 5577840"/>
              <a:gd name="connsiteX5" fmla="*/ 5278909 w 5278909"/>
              <a:gd name="connsiteY5" fmla="*/ 3149289 h 5577840"/>
              <a:gd name="connsiteX6" fmla="*/ 5183824 w 5278909"/>
              <a:gd name="connsiteY6" fmla="*/ 5307136 h 5577840"/>
              <a:gd name="connsiteX7" fmla="*/ 5156935 w 5278909"/>
              <a:gd name="connsiteY7" fmla="*/ 5577840 h 5577840"/>
              <a:gd name="connsiteX8" fmla="*/ 3663431 w 5278909"/>
              <a:gd name="connsiteY8" fmla="*/ 5577840 h 5577840"/>
              <a:gd name="connsiteX9" fmla="*/ 3281082 w 5278909"/>
              <a:gd name="connsiteY9" fmla="*/ 5577840 h 5577840"/>
              <a:gd name="connsiteX10" fmla="*/ 0 w 5278909"/>
              <a:gd name="connsiteY10" fmla="*/ 5577840 h 5577840"/>
              <a:gd name="connsiteX11" fmla="*/ 0 w 52789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8909" h="5577840">
                <a:moveTo>
                  <a:pt x="0" y="0"/>
                </a:moveTo>
                <a:lnTo>
                  <a:pt x="3281082" y="0"/>
                </a:lnTo>
                <a:lnTo>
                  <a:pt x="3453093" y="0"/>
                </a:lnTo>
                <a:lnTo>
                  <a:pt x="5070745" y="0"/>
                </a:lnTo>
                <a:lnTo>
                  <a:pt x="5095643" y="180525"/>
                </a:lnTo>
                <a:cubicBezTo>
                  <a:pt x="5214204" y="1106234"/>
                  <a:pt x="5278909" y="2106159"/>
                  <a:pt x="5278909" y="3149289"/>
                </a:cubicBezTo>
                <a:cubicBezTo>
                  <a:pt x="5278909" y="3894383"/>
                  <a:pt x="5245896" y="4617434"/>
                  <a:pt x="5183824" y="5307136"/>
                </a:cubicBezTo>
                <a:lnTo>
                  <a:pt x="5156935" y="5577840"/>
                </a:lnTo>
                <a:lnTo>
                  <a:pt x="3663431" y="5577840"/>
                </a:lnTo>
                <a:lnTo>
                  <a:pt x="32810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64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79208" y="1470476"/>
            <a:ext cx="44531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62E1660-3976-14FD-8CBB-3B9F1AC82D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90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0B9188FC-AB0A-B8FB-7667-821781000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57760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22F5C36E-A6E5-C01C-F23B-12863356C71B}"/>
              </a:ext>
            </a:extLst>
          </p:cNvPr>
          <p:cNvSpPr/>
          <p:nvPr userDrawn="1"/>
        </p:nvSpPr>
        <p:spPr>
          <a:xfrm flipH="1">
            <a:off x="7827489" y="1280160"/>
            <a:ext cx="4364509" cy="5577840"/>
          </a:xfrm>
          <a:custGeom>
            <a:avLst/>
            <a:gdLst>
              <a:gd name="connsiteX0" fmla="*/ 0 w 4364509"/>
              <a:gd name="connsiteY0" fmla="*/ 0 h 5577840"/>
              <a:gd name="connsiteX1" fmla="*/ 2366682 w 4364509"/>
              <a:gd name="connsiteY1" fmla="*/ 0 h 5577840"/>
              <a:gd name="connsiteX2" fmla="*/ 2538693 w 4364509"/>
              <a:gd name="connsiteY2" fmla="*/ 0 h 5577840"/>
              <a:gd name="connsiteX3" fmla="*/ 4156345 w 4364509"/>
              <a:gd name="connsiteY3" fmla="*/ 0 h 5577840"/>
              <a:gd name="connsiteX4" fmla="*/ 4181243 w 4364509"/>
              <a:gd name="connsiteY4" fmla="*/ 180525 h 5577840"/>
              <a:gd name="connsiteX5" fmla="*/ 4364509 w 4364509"/>
              <a:gd name="connsiteY5" fmla="*/ 3149289 h 5577840"/>
              <a:gd name="connsiteX6" fmla="*/ 4269424 w 4364509"/>
              <a:gd name="connsiteY6" fmla="*/ 5307136 h 5577840"/>
              <a:gd name="connsiteX7" fmla="*/ 4242535 w 4364509"/>
              <a:gd name="connsiteY7" fmla="*/ 5577840 h 5577840"/>
              <a:gd name="connsiteX8" fmla="*/ 2749031 w 4364509"/>
              <a:gd name="connsiteY8" fmla="*/ 5577840 h 5577840"/>
              <a:gd name="connsiteX9" fmla="*/ 2366682 w 4364509"/>
              <a:gd name="connsiteY9" fmla="*/ 5577840 h 5577840"/>
              <a:gd name="connsiteX10" fmla="*/ 0 w 4364509"/>
              <a:gd name="connsiteY10" fmla="*/ 5577840 h 5577840"/>
              <a:gd name="connsiteX11" fmla="*/ 0 w 43645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4509" h="5577840">
                <a:moveTo>
                  <a:pt x="0" y="0"/>
                </a:moveTo>
                <a:lnTo>
                  <a:pt x="2366682" y="0"/>
                </a:lnTo>
                <a:lnTo>
                  <a:pt x="2538693" y="0"/>
                </a:lnTo>
                <a:lnTo>
                  <a:pt x="4156345" y="0"/>
                </a:lnTo>
                <a:lnTo>
                  <a:pt x="4181243" y="180525"/>
                </a:lnTo>
                <a:cubicBezTo>
                  <a:pt x="4299804" y="1106234"/>
                  <a:pt x="4364509" y="2106159"/>
                  <a:pt x="4364509" y="3149289"/>
                </a:cubicBezTo>
                <a:cubicBezTo>
                  <a:pt x="4364509" y="3894383"/>
                  <a:pt x="4331496" y="4617434"/>
                  <a:pt x="4269424" y="5307136"/>
                </a:cubicBezTo>
                <a:lnTo>
                  <a:pt x="4242535" y="5577840"/>
                </a:lnTo>
                <a:lnTo>
                  <a:pt x="2749031" y="5577840"/>
                </a:lnTo>
                <a:lnTo>
                  <a:pt x="23666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06" y="1472184"/>
            <a:ext cx="71963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2666" y="1470476"/>
            <a:ext cx="35387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4B50467-9421-5F51-118C-27FE054D7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52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Tall Half</a:t>
            </a:r>
            <a:br>
              <a:rPr lang="en-US" sz="15000">
                <a:solidFill>
                  <a:srgbClr val="122B5B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13963482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Righ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>
            <a:extLst>
              <a:ext uri="{FF2B5EF4-FFF2-40B4-BE49-F238E27FC236}">
                <a16:creationId xmlns:a16="http://schemas.microsoft.com/office/drawing/2014/main" id="{C2870D5B-93F8-3795-4F41-DB2052534050}"/>
              </a:ext>
            </a:extLst>
          </p:cNvPr>
          <p:cNvSpPr/>
          <p:nvPr userDrawn="1"/>
        </p:nvSpPr>
        <p:spPr>
          <a:xfrm flipH="1">
            <a:off x="6092141" y="0"/>
            <a:ext cx="6099902" cy="6858483"/>
          </a:xfrm>
          <a:custGeom>
            <a:avLst/>
            <a:gdLst>
              <a:gd name="connsiteX0" fmla="*/ 5525344 w 6099902"/>
              <a:gd name="connsiteY0" fmla="*/ 0 h 6858483"/>
              <a:gd name="connsiteX1" fmla="*/ 5086514 w 6099902"/>
              <a:gd name="connsiteY1" fmla="*/ 0 h 6858483"/>
              <a:gd name="connsiteX2" fmla="*/ 3711742 w 6099902"/>
              <a:gd name="connsiteY2" fmla="*/ 0 h 6858483"/>
              <a:gd name="connsiteX3" fmla="*/ 3565557 w 6099902"/>
              <a:gd name="connsiteY3" fmla="*/ 0 h 6858483"/>
              <a:gd name="connsiteX4" fmla="*/ 585669 w 6099902"/>
              <a:gd name="connsiteY4" fmla="*/ 0 h 6858483"/>
              <a:gd name="connsiteX5" fmla="*/ 0 w 6099902"/>
              <a:gd name="connsiteY5" fmla="*/ 0 h 6858483"/>
              <a:gd name="connsiteX6" fmla="*/ 0 w 6099902"/>
              <a:gd name="connsiteY6" fmla="*/ 6858000 h 6858483"/>
              <a:gd name="connsiteX7" fmla="*/ 585669 w 6099902"/>
              <a:gd name="connsiteY7" fmla="*/ 6858000 h 6858483"/>
              <a:gd name="connsiteX8" fmla="*/ 585669 w 6099902"/>
              <a:gd name="connsiteY8" fmla="*/ 6858483 h 6858483"/>
              <a:gd name="connsiteX9" fmla="*/ 5763239 w 6099902"/>
              <a:gd name="connsiteY9" fmla="*/ 6858483 h 6858483"/>
              <a:gd name="connsiteX10" fmla="*/ 5837457 w 6099902"/>
              <a:gd name="connsiteY10" fmla="*/ 6525627 h 6858483"/>
              <a:gd name="connsiteX11" fmla="*/ 6099902 w 6099902"/>
              <a:gd name="connsiteY11" fmla="*/ 3872350 h 6858483"/>
              <a:gd name="connsiteX12" fmla="*/ 5594065 w 6099902"/>
              <a:gd name="connsiteY12" fmla="*/ 221973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9902" h="6858483">
                <a:moveTo>
                  <a:pt x="5525344" y="0"/>
                </a:moveTo>
                <a:lnTo>
                  <a:pt x="5086514" y="0"/>
                </a:lnTo>
                <a:lnTo>
                  <a:pt x="3711742" y="0"/>
                </a:lnTo>
                <a:lnTo>
                  <a:pt x="3565557" y="0"/>
                </a:lnTo>
                <a:lnTo>
                  <a:pt x="585669" y="0"/>
                </a:lnTo>
                <a:lnTo>
                  <a:pt x="0" y="0"/>
                </a:lnTo>
                <a:lnTo>
                  <a:pt x="0" y="6858000"/>
                </a:lnTo>
                <a:lnTo>
                  <a:pt x="585669" y="6858000"/>
                </a:lnTo>
                <a:lnTo>
                  <a:pt x="585669" y="6858483"/>
                </a:lnTo>
                <a:lnTo>
                  <a:pt x="5763239" y="6858483"/>
                </a:lnTo>
                <a:lnTo>
                  <a:pt x="5837457" y="6525627"/>
                </a:lnTo>
                <a:cubicBezTo>
                  <a:pt x="6008783" y="5677572"/>
                  <a:pt x="6099902" y="4788512"/>
                  <a:pt x="6099902" y="3872350"/>
                </a:cubicBezTo>
                <a:cubicBezTo>
                  <a:pt x="6099902" y="2589723"/>
                  <a:pt x="5921309" y="1360219"/>
                  <a:pt x="5594065" y="221973"/>
                </a:cubicBez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07819" y="0"/>
            <a:ext cx="4862663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2" y="62908"/>
            <a:ext cx="5636786" cy="1165197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E864ED8-1381-9A2C-B8ED-380AA4635D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860847-22CD-6D62-1AAA-52F2D37CA5EE}"/>
              </a:ext>
            </a:extLst>
          </p:cNvPr>
          <p:cNvSpPr/>
          <p:nvPr userDrawn="1"/>
        </p:nvSpPr>
        <p:spPr>
          <a:xfrm>
            <a:off x="12800136" y="0"/>
            <a:ext cx="5486400" cy="1129192"/>
          </a:xfrm>
          <a:prstGeom prst="rect">
            <a:avLst/>
          </a:pr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351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Righ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944640A8-8FEC-01C8-B3E5-C07ECE3ABB09}"/>
              </a:ext>
            </a:extLst>
          </p:cNvPr>
          <p:cNvSpPr/>
          <p:nvPr userDrawn="1"/>
        </p:nvSpPr>
        <p:spPr>
          <a:xfrm>
            <a:off x="7004303" y="0"/>
            <a:ext cx="5187692" cy="6858483"/>
          </a:xfrm>
          <a:custGeom>
            <a:avLst/>
            <a:gdLst>
              <a:gd name="connsiteX0" fmla="*/ 574558 w 5187692"/>
              <a:gd name="connsiteY0" fmla="*/ 0 h 6858483"/>
              <a:gd name="connsiteX1" fmla="*/ 1013388 w 5187692"/>
              <a:gd name="connsiteY1" fmla="*/ 0 h 6858483"/>
              <a:gd name="connsiteX2" fmla="*/ 2388160 w 5187692"/>
              <a:gd name="connsiteY2" fmla="*/ 0 h 6858483"/>
              <a:gd name="connsiteX3" fmla="*/ 2534345 w 5187692"/>
              <a:gd name="connsiteY3" fmla="*/ 0 h 6858483"/>
              <a:gd name="connsiteX4" fmla="*/ 5187692 w 5187692"/>
              <a:gd name="connsiteY4" fmla="*/ 0 h 6858483"/>
              <a:gd name="connsiteX5" fmla="*/ 5187692 w 5187692"/>
              <a:gd name="connsiteY5" fmla="*/ 6858483 h 6858483"/>
              <a:gd name="connsiteX6" fmla="*/ 336663 w 5187692"/>
              <a:gd name="connsiteY6" fmla="*/ 6858483 h 6858483"/>
              <a:gd name="connsiteX7" fmla="*/ 262445 w 5187692"/>
              <a:gd name="connsiteY7" fmla="*/ 6525627 h 6858483"/>
              <a:gd name="connsiteX8" fmla="*/ 0 w 5187692"/>
              <a:gd name="connsiteY8" fmla="*/ 3872350 h 6858483"/>
              <a:gd name="connsiteX9" fmla="*/ 505837 w 5187692"/>
              <a:gd name="connsiteY9" fmla="*/ 221973 h 6858483"/>
              <a:gd name="connsiteX10" fmla="*/ 574558 w 5187692"/>
              <a:gd name="connsiteY10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87692" h="6858483">
                <a:moveTo>
                  <a:pt x="574558" y="0"/>
                </a:moveTo>
                <a:lnTo>
                  <a:pt x="1013388" y="0"/>
                </a:lnTo>
                <a:lnTo>
                  <a:pt x="2388160" y="0"/>
                </a:lnTo>
                <a:lnTo>
                  <a:pt x="2534345" y="0"/>
                </a:lnTo>
                <a:lnTo>
                  <a:pt x="5187692" y="0"/>
                </a:lnTo>
                <a:lnTo>
                  <a:pt x="5187692" y="6858483"/>
                </a:lnTo>
                <a:lnTo>
                  <a:pt x="336663" y="6858483"/>
                </a:lnTo>
                <a:lnTo>
                  <a:pt x="262445" y="6525627"/>
                </a:lnTo>
                <a:cubicBezTo>
                  <a:pt x="91119" y="5677572"/>
                  <a:pt x="0" y="4788512"/>
                  <a:pt x="0" y="3872350"/>
                </a:cubicBezTo>
                <a:cubicBezTo>
                  <a:pt x="0" y="2589723"/>
                  <a:pt x="178593" y="1360219"/>
                  <a:pt x="505837" y="221973"/>
                </a:cubicBezTo>
                <a:lnTo>
                  <a:pt x="574558" y="0"/>
                </a:lnTo>
                <a:close/>
              </a:path>
            </a:pathLst>
          </a:cu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64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41DB2BD-89C3-EE3C-CD74-A96529457A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D7379B5-D835-3CCD-3BEE-54778CD460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18120" y="0"/>
            <a:ext cx="4862663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44D2EC2A-CCC0-4E42-2CB5-F0E9BBD38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1" y="62908"/>
            <a:ext cx="6642401" cy="1165197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6086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E66933BA-7B3B-E3E4-7D49-FEA1D0276F8A}"/>
              </a:ext>
            </a:extLst>
          </p:cNvPr>
          <p:cNvSpPr/>
          <p:nvPr userDrawn="1"/>
        </p:nvSpPr>
        <p:spPr>
          <a:xfrm>
            <a:off x="7918703" y="0"/>
            <a:ext cx="4273292" cy="6858483"/>
          </a:xfrm>
          <a:custGeom>
            <a:avLst/>
            <a:gdLst>
              <a:gd name="connsiteX0" fmla="*/ 574558 w 4273292"/>
              <a:gd name="connsiteY0" fmla="*/ 0 h 6858483"/>
              <a:gd name="connsiteX1" fmla="*/ 1013388 w 4273292"/>
              <a:gd name="connsiteY1" fmla="*/ 0 h 6858483"/>
              <a:gd name="connsiteX2" fmla="*/ 2388160 w 4273292"/>
              <a:gd name="connsiteY2" fmla="*/ 0 h 6858483"/>
              <a:gd name="connsiteX3" fmla="*/ 2534345 w 4273292"/>
              <a:gd name="connsiteY3" fmla="*/ 0 h 6858483"/>
              <a:gd name="connsiteX4" fmla="*/ 4273292 w 4273292"/>
              <a:gd name="connsiteY4" fmla="*/ 0 h 6858483"/>
              <a:gd name="connsiteX5" fmla="*/ 4273292 w 4273292"/>
              <a:gd name="connsiteY5" fmla="*/ 6858483 h 6858483"/>
              <a:gd name="connsiteX6" fmla="*/ 336663 w 4273292"/>
              <a:gd name="connsiteY6" fmla="*/ 6858483 h 6858483"/>
              <a:gd name="connsiteX7" fmla="*/ 262445 w 4273292"/>
              <a:gd name="connsiteY7" fmla="*/ 6525627 h 6858483"/>
              <a:gd name="connsiteX8" fmla="*/ 0 w 4273292"/>
              <a:gd name="connsiteY8" fmla="*/ 3872350 h 6858483"/>
              <a:gd name="connsiteX9" fmla="*/ 505837 w 4273292"/>
              <a:gd name="connsiteY9" fmla="*/ 221973 h 6858483"/>
              <a:gd name="connsiteX10" fmla="*/ 574558 w 4273292"/>
              <a:gd name="connsiteY10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73292" h="6858483">
                <a:moveTo>
                  <a:pt x="574558" y="0"/>
                </a:moveTo>
                <a:lnTo>
                  <a:pt x="1013388" y="0"/>
                </a:lnTo>
                <a:lnTo>
                  <a:pt x="2388160" y="0"/>
                </a:lnTo>
                <a:lnTo>
                  <a:pt x="2534345" y="0"/>
                </a:lnTo>
                <a:lnTo>
                  <a:pt x="4273292" y="0"/>
                </a:lnTo>
                <a:lnTo>
                  <a:pt x="4273292" y="6858483"/>
                </a:lnTo>
                <a:lnTo>
                  <a:pt x="336663" y="6858483"/>
                </a:lnTo>
                <a:lnTo>
                  <a:pt x="262445" y="6525627"/>
                </a:lnTo>
                <a:cubicBezTo>
                  <a:pt x="91119" y="5677572"/>
                  <a:pt x="0" y="4788512"/>
                  <a:pt x="0" y="3872350"/>
                </a:cubicBezTo>
                <a:cubicBezTo>
                  <a:pt x="0" y="2589723"/>
                  <a:pt x="178593" y="1360219"/>
                  <a:pt x="505837" y="221973"/>
                </a:cubicBezTo>
                <a:lnTo>
                  <a:pt x="574558" y="0"/>
                </a:lnTo>
                <a:close/>
              </a:path>
            </a:pathLst>
          </a:cu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06" y="1472184"/>
            <a:ext cx="7214616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78AD16C-B843-851B-1FF1-E3E49E4618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id="{1520D94F-8D93-968B-F9A5-B6B32477D1E2}"/>
              </a:ext>
            </a:extLst>
          </p:cNvPr>
          <p:cNvSpPr/>
          <p:nvPr userDrawn="1"/>
        </p:nvSpPr>
        <p:spPr>
          <a:xfrm>
            <a:off x="13998297" y="0"/>
            <a:ext cx="20309" cy="6858000"/>
          </a:xfrm>
          <a:custGeom>
            <a:avLst/>
            <a:gdLst>
              <a:gd name="connsiteX0" fmla="*/ 0 w 20309"/>
              <a:gd name="connsiteY0" fmla="*/ 0 h 6858000"/>
              <a:gd name="connsiteX1" fmla="*/ 20309 w 20309"/>
              <a:gd name="connsiteY1" fmla="*/ 0 h 6858000"/>
              <a:gd name="connsiteX2" fmla="*/ 20309 w 20309"/>
              <a:gd name="connsiteY2" fmla="*/ 6858000 h 6858000"/>
              <a:gd name="connsiteX3" fmla="*/ 0 w 20309"/>
              <a:gd name="connsiteY3" fmla="*/ 6858000 h 6858000"/>
              <a:gd name="connsiteX4" fmla="*/ 0 w 2030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9" h="6858000">
                <a:moveTo>
                  <a:pt x="0" y="0"/>
                </a:moveTo>
                <a:lnTo>
                  <a:pt x="20309" y="0"/>
                </a:lnTo>
                <a:lnTo>
                  <a:pt x="2030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7544E006-CE12-F1DC-9C25-7113B4C5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2" y="62908"/>
            <a:ext cx="7552944" cy="1165197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4166C08-4F98-4E20-B341-74F2C43CF2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7970" y="0"/>
            <a:ext cx="3485646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1299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0"/>
            <a:ext cx="5514233" cy="6858483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229" y="421618"/>
            <a:ext cx="6454770" cy="688725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4582757" cy="6858483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737229" y="1265447"/>
            <a:ext cx="6231774" cy="5108459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9404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609F91A-77C1-B03F-75AD-3366E74D69DB}"/>
              </a:ext>
            </a:extLst>
          </p:cNvPr>
          <p:cNvSpPr/>
          <p:nvPr userDrawn="1"/>
        </p:nvSpPr>
        <p:spPr>
          <a:xfrm>
            <a:off x="0" y="1"/>
            <a:ext cx="4599833" cy="6858483"/>
          </a:xfrm>
          <a:custGeom>
            <a:avLst/>
            <a:gdLst>
              <a:gd name="connsiteX0" fmla="*/ 0 w 4599833"/>
              <a:gd name="connsiteY0" fmla="*/ 0 h 6858483"/>
              <a:gd name="connsiteX1" fmla="*/ 4025275 w 4599833"/>
              <a:gd name="connsiteY1" fmla="*/ 0 h 6858483"/>
              <a:gd name="connsiteX2" fmla="*/ 4093996 w 4599833"/>
              <a:gd name="connsiteY2" fmla="*/ 221973 h 6858483"/>
              <a:gd name="connsiteX3" fmla="*/ 4599833 w 4599833"/>
              <a:gd name="connsiteY3" fmla="*/ 3872350 h 6858483"/>
              <a:gd name="connsiteX4" fmla="*/ 4337388 w 4599833"/>
              <a:gd name="connsiteY4" fmla="*/ 6525627 h 6858483"/>
              <a:gd name="connsiteX5" fmla="*/ 4263170 w 4599833"/>
              <a:gd name="connsiteY5" fmla="*/ 6858483 h 6858483"/>
              <a:gd name="connsiteX6" fmla="*/ 0 w 4599833"/>
              <a:gd name="connsiteY6" fmla="*/ 6858483 h 6858483"/>
              <a:gd name="connsiteX7" fmla="*/ 0 w 4599833"/>
              <a:gd name="connsiteY7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9833" h="6858483">
                <a:moveTo>
                  <a:pt x="0" y="0"/>
                </a:moveTo>
                <a:lnTo>
                  <a:pt x="4025275" y="0"/>
                </a:lnTo>
                <a:lnTo>
                  <a:pt x="4093996" y="221973"/>
                </a:lnTo>
                <a:cubicBezTo>
                  <a:pt x="4421240" y="1360219"/>
                  <a:pt x="4599833" y="2589723"/>
                  <a:pt x="4599833" y="3872350"/>
                </a:cubicBezTo>
                <a:cubicBezTo>
                  <a:pt x="4599833" y="4788512"/>
                  <a:pt x="4508714" y="5677572"/>
                  <a:pt x="4337388" y="6525627"/>
                </a:cubicBezTo>
                <a:lnTo>
                  <a:pt x="4263170" y="6858483"/>
                </a:lnTo>
                <a:lnTo>
                  <a:pt x="0" y="6858483"/>
                </a:lnTo>
                <a:lnTo>
                  <a:pt x="0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8888" y="420624"/>
            <a:ext cx="7370064" cy="688725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3666744" cy="6858483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818888" y="1261872"/>
            <a:ext cx="7150608" cy="5108459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2588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491F7D33-E5D5-7B33-9F37-207F43A12803}"/>
              </a:ext>
            </a:extLst>
          </p:cNvPr>
          <p:cNvSpPr/>
          <p:nvPr userDrawn="1"/>
        </p:nvSpPr>
        <p:spPr>
          <a:xfrm>
            <a:off x="-2" y="0"/>
            <a:ext cx="3685434" cy="6858483"/>
          </a:xfrm>
          <a:custGeom>
            <a:avLst/>
            <a:gdLst>
              <a:gd name="connsiteX0" fmla="*/ 0 w 3685434"/>
              <a:gd name="connsiteY0" fmla="*/ 0 h 6858483"/>
              <a:gd name="connsiteX1" fmla="*/ 3110876 w 3685434"/>
              <a:gd name="connsiteY1" fmla="*/ 0 h 6858483"/>
              <a:gd name="connsiteX2" fmla="*/ 3179597 w 3685434"/>
              <a:gd name="connsiteY2" fmla="*/ 221973 h 6858483"/>
              <a:gd name="connsiteX3" fmla="*/ 3685434 w 3685434"/>
              <a:gd name="connsiteY3" fmla="*/ 3872350 h 6858483"/>
              <a:gd name="connsiteX4" fmla="*/ 3422989 w 3685434"/>
              <a:gd name="connsiteY4" fmla="*/ 6525627 h 6858483"/>
              <a:gd name="connsiteX5" fmla="*/ 3348771 w 3685434"/>
              <a:gd name="connsiteY5" fmla="*/ 6858483 h 6858483"/>
              <a:gd name="connsiteX6" fmla="*/ 0 w 3685434"/>
              <a:gd name="connsiteY6" fmla="*/ 6858483 h 6858483"/>
              <a:gd name="connsiteX7" fmla="*/ 0 w 3685434"/>
              <a:gd name="connsiteY7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5434" h="6858483">
                <a:moveTo>
                  <a:pt x="0" y="0"/>
                </a:moveTo>
                <a:lnTo>
                  <a:pt x="3110876" y="0"/>
                </a:lnTo>
                <a:lnTo>
                  <a:pt x="3179597" y="221973"/>
                </a:lnTo>
                <a:cubicBezTo>
                  <a:pt x="3506841" y="1360219"/>
                  <a:pt x="3685434" y="2589723"/>
                  <a:pt x="3685434" y="3872350"/>
                </a:cubicBezTo>
                <a:cubicBezTo>
                  <a:pt x="3685434" y="4788512"/>
                  <a:pt x="3594315" y="5677572"/>
                  <a:pt x="3422989" y="6525627"/>
                </a:cubicBezTo>
                <a:lnTo>
                  <a:pt x="3348771" y="6858483"/>
                </a:lnTo>
                <a:lnTo>
                  <a:pt x="0" y="6858483"/>
                </a:lnTo>
                <a:lnTo>
                  <a:pt x="0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4488" y="421618"/>
            <a:ext cx="8284464" cy="688725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2752344" cy="6858483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04488" y="1265447"/>
            <a:ext cx="8065008" cy="5108459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03420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irc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4389322-3AF4-58D2-EACB-077ED4BDC907}"/>
              </a:ext>
            </a:extLst>
          </p:cNvPr>
          <p:cNvSpPr/>
          <p:nvPr userDrawn="1"/>
        </p:nvSpPr>
        <p:spPr>
          <a:xfrm flipV="1">
            <a:off x="5731960" y="0"/>
            <a:ext cx="6745191" cy="6858000"/>
          </a:xfrm>
          <a:custGeom>
            <a:avLst/>
            <a:gdLst>
              <a:gd name="connsiteX0" fmla="*/ 2309686 w 6745191"/>
              <a:gd name="connsiteY0" fmla="*/ 0 h 6858000"/>
              <a:gd name="connsiteX1" fmla="*/ 6745191 w 6745191"/>
              <a:gd name="connsiteY1" fmla="*/ 0 h 6858000"/>
              <a:gd name="connsiteX2" fmla="*/ 6745191 w 6745191"/>
              <a:gd name="connsiteY2" fmla="*/ 6858000 h 6858000"/>
              <a:gd name="connsiteX3" fmla="*/ 908587 w 6745191"/>
              <a:gd name="connsiteY3" fmla="*/ 6858000 h 6858000"/>
              <a:gd name="connsiteX4" fmla="*/ 809307 w 6745191"/>
              <a:gd name="connsiteY4" fmla="*/ 6718389 h 6858000"/>
              <a:gd name="connsiteX5" fmla="*/ 0 w 6745191"/>
              <a:gd name="connsiteY5" fmla="*/ 4068900 h 6858000"/>
              <a:gd name="connsiteX6" fmla="*/ 2281544 w 6745191"/>
              <a:gd name="connsiteY6" fmla="*/ 16181 h 6858000"/>
              <a:gd name="connsiteX7" fmla="*/ 2309686 w 674519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5191" h="6858000">
                <a:moveTo>
                  <a:pt x="2309686" y="0"/>
                </a:moveTo>
                <a:lnTo>
                  <a:pt x="6745191" y="0"/>
                </a:lnTo>
                <a:lnTo>
                  <a:pt x="6745191" y="6858000"/>
                </a:lnTo>
                <a:lnTo>
                  <a:pt x="908587" y="6858000"/>
                </a:lnTo>
                <a:lnTo>
                  <a:pt x="809307" y="6718389"/>
                </a:lnTo>
                <a:cubicBezTo>
                  <a:pt x="298353" y="5962077"/>
                  <a:pt x="0" y="5050331"/>
                  <a:pt x="0" y="4068900"/>
                </a:cubicBezTo>
                <a:cubicBezTo>
                  <a:pt x="0" y="2351397"/>
                  <a:pt x="913705" y="847300"/>
                  <a:pt x="2281544" y="16181"/>
                </a:cubicBezTo>
                <a:lnTo>
                  <a:pt x="2309686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B1D90467-8A45-8325-CA68-93F2E46E4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1" y="421618"/>
            <a:ext cx="5102352" cy="1463040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FD4531A-F81D-725E-8B8E-D48C936AF4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2" y="2066972"/>
            <a:ext cx="5102352" cy="436941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723AA47-734A-9763-16D0-45E81A765ED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73285" y="950866"/>
            <a:ext cx="5102352" cy="432710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48851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irc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4389322-3AF4-58D2-EACB-077ED4BDC907}"/>
              </a:ext>
            </a:extLst>
          </p:cNvPr>
          <p:cNvSpPr/>
          <p:nvPr userDrawn="1"/>
        </p:nvSpPr>
        <p:spPr>
          <a:xfrm flipH="1" flipV="1">
            <a:off x="0" y="0"/>
            <a:ext cx="6745191" cy="6858000"/>
          </a:xfrm>
          <a:custGeom>
            <a:avLst/>
            <a:gdLst>
              <a:gd name="connsiteX0" fmla="*/ 2309686 w 6745191"/>
              <a:gd name="connsiteY0" fmla="*/ 0 h 6858000"/>
              <a:gd name="connsiteX1" fmla="*/ 6745191 w 6745191"/>
              <a:gd name="connsiteY1" fmla="*/ 0 h 6858000"/>
              <a:gd name="connsiteX2" fmla="*/ 6745191 w 6745191"/>
              <a:gd name="connsiteY2" fmla="*/ 6858000 h 6858000"/>
              <a:gd name="connsiteX3" fmla="*/ 908587 w 6745191"/>
              <a:gd name="connsiteY3" fmla="*/ 6858000 h 6858000"/>
              <a:gd name="connsiteX4" fmla="*/ 809307 w 6745191"/>
              <a:gd name="connsiteY4" fmla="*/ 6718389 h 6858000"/>
              <a:gd name="connsiteX5" fmla="*/ 0 w 6745191"/>
              <a:gd name="connsiteY5" fmla="*/ 4068900 h 6858000"/>
              <a:gd name="connsiteX6" fmla="*/ 2281544 w 6745191"/>
              <a:gd name="connsiteY6" fmla="*/ 16181 h 6858000"/>
              <a:gd name="connsiteX7" fmla="*/ 2309686 w 674519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5191" h="6858000">
                <a:moveTo>
                  <a:pt x="2309686" y="0"/>
                </a:moveTo>
                <a:lnTo>
                  <a:pt x="6745191" y="0"/>
                </a:lnTo>
                <a:lnTo>
                  <a:pt x="6745191" y="6858000"/>
                </a:lnTo>
                <a:lnTo>
                  <a:pt x="908587" y="6858000"/>
                </a:lnTo>
                <a:lnTo>
                  <a:pt x="809307" y="6718389"/>
                </a:lnTo>
                <a:cubicBezTo>
                  <a:pt x="298353" y="5962077"/>
                  <a:pt x="0" y="5050331"/>
                  <a:pt x="0" y="4068900"/>
                </a:cubicBezTo>
                <a:cubicBezTo>
                  <a:pt x="0" y="2351397"/>
                  <a:pt x="913705" y="847300"/>
                  <a:pt x="2281544" y="16181"/>
                </a:cubicBezTo>
                <a:lnTo>
                  <a:pt x="2309686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B7029E85-220E-BA72-870E-122EF6EFF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648" y="421618"/>
            <a:ext cx="5097968" cy="1463040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8261F86-5351-CA28-05E2-5C85044F534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911264" y="2066972"/>
            <a:ext cx="5102352" cy="436941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59A589-B0B0-538D-DCA5-9F108503F38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168" y="950866"/>
            <a:ext cx="5102352" cy="432710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0217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21C3C5A4-937A-685A-67BA-86E20E101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8871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6FE146F-0897-494E-A20D-7124C8D396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776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89429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Photo</a:t>
            </a:r>
            <a:br>
              <a:rPr lang="en-US" sz="15000">
                <a:solidFill>
                  <a:srgbClr val="122B5B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7453224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5FAA29-AAE9-A253-50FF-7D29949A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54562" y="0"/>
            <a:ext cx="5337438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542CD2-F311-64E4-3F01-5C99438A3F2D}"/>
              </a:ext>
            </a:extLst>
          </p:cNvPr>
          <p:cNvSpPr/>
          <p:nvPr userDrawn="1"/>
        </p:nvSpPr>
        <p:spPr>
          <a:xfrm>
            <a:off x="0" y="0"/>
            <a:ext cx="8012523" cy="6859850"/>
          </a:xfrm>
          <a:custGeom>
            <a:avLst/>
            <a:gdLst>
              <a:gd name="connsiteX0" fmla="*/ 0 w 6970088"/>
              <a:gd name="connsiteY0" fmla="*/ 0 h 6491590"/>
              <a:gd name="connsiteX1" fmla="*/ 6970088 w 6970088"/>
              <a:gd name="connsiteY1" fmla="*/ 0 h 6491590"/>
              <a:gd name="connsiteX2" fmla="*/ 6897091 w 6970088"/>
              <a:gd name="connsiteY2" fmla="*/ 215737 h 6491590"/>
              <a:gd name="connsiteX3" fmla="*/ 6438989 w 6970088"/>
              <a:gd name="connsiteY3" fmla="*/ 3245796 h 6491590"/>
              <a:gd name="connsiteX4" fmla="*/ 6897091 w 6970088"/>
              <a:gd name="connsiteY4" fmla="*/ 6275855 h 6491590"/>
              <a:gd name="connsiteX5" fmla="*/ 6970088 w 6970088"/>
              <a:gd name="connsiteY5" fmla="*/ 6491590 h 6491590"/>
              <a:gd name="connsiteX6" fmla="*/ 0 w 6970088"/>
              <a:gd name="connsiteY6" fmla="*/ 6491590 h 6491590"/>
              <a:gd name="connsiteX7" fmla="*/ 0 w 6970088"/>
              <a:gd name="connsiteY7" fmla="*/ 0 h 649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88" h="6491590">
                <a:moveTo>
                  <a:pt x="0" y="0"/>
                </a:moveTo>
                <a:lnTo>
                  <a:pt x="6970088" y="0"/>
                </a:lnTo>
                <a:lnTo>
                  <a:pt x="6897091" y="215737"/>
                </a:lnTo>
                <a:cubicBezTo>
                  <a:pt x="6599372" y="1172932"/>
                  <a:pt x="6438989" y="2190634"/>
                  <a:pt x="6438989" y="3245796"/>
                </a:cubicBezTo>
                <a:cubicBezTo>
                  <a:pt x="6438989" y="4300958"/>
                  <a:pt x="6599372" y="5318660"/>
                  <a:pt x="6897091" y="6275855"/>
                </a:cubicBezTo>
                <a:lnTo>
                  <a:pt x="6970088" y="6491590"/>
                </a:lnTo>
                <a:lnTo>
                  <a:pt x="0" y="6491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EA7955D-59E2-9E9B-0B63-0C1F4D3C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23" y="421618"/>
            <a:ext cx="7240614" cy="6887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DF2A0F2-A740-C13E-B1B3-D0D86589D5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6779975" cy="515990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7CFFB-538C-8041-2A16-0C795032916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872ADA6-4189-1D59-5FB2-2DCBA5B832D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8474D3-96F5-DD02-6CB5-455500A8FA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8228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5FAA29-AAE9-A253-50FF-7D29949A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37438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542CD2-F311-64E4-3F01-5C99438A3F2D}"/>
              </a:ext>
            </a:extLst>
          </p:cNvPr>
          <p:cNvSpPr/>
          <p:nvPr userDrawn="1"/>
        </p:nvSpPr>
        <p:spPr>
          <a:xfrm flipH="1">
            <a:off x="4100530" y="-1849"/>
            <a:ext cx="8012523" cy="6859850"/>
          </a:xfrm>
          <a:custGeom>
            <a:avLst/>
            <a:gdLst>
              <a:gd name="connsiteX0" fmla="*/ 0 w 6970088"/>
              <a:gd name="connsiteY0" fmla="*/ 0 h 6491590"/>
              <a:gd name="connsiteX1" fmla="*/ 6970088 w 6970088"/>
              <a:gd name="connsiteY1" fmla="*/ 0 h 6491590"/>
              <a:gd name="connsiteX2" fmla="*/ 6897091 w 6970088"/>
              <a:gd name="connsiteY2" fmla="*/ 215737 h 6491590"/>
              <a:gd name="connsiteX3" fmla="*/ 6438989 w 6970088"/>
              <a:gd name="connsiteY3" fmla="*/ 3245796 h 6491590"/>
              <a:gd name="connsiteX4" fmla="*/ 6897091 w 6970088"/>
              <a:gd name="connsiteY4" fmla="*/ 6275855 h 6491590"/>
              <a:gd name="connsiteX5" fmla="*/ 6970088 w 6970088"/>
              <a:gd name="connsiteY5" fmla="*/ 6491590 h 6491590"/>
              <a:gd name="connsiteX6" fmla="*/ 0 w 6970088"/>
              <a:gd name="connsiteY6" fmla="*/ 6491590 h 6491590"/>
              <a:gd name="connsiteX7" fmla="*/ 0 w 6970088"/>
              <a:gd name="connsiteY7" fmla="*/ 0 h 649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88" h="6491590">
                <a:moveTo>
                  <a:pt x="0" y="0"/>
                </a:moveTo>
                <a:lnTo>
                  <a:pt x="6970088" y="0"/>
                </a:lnTo>
                <a:lnTo>
                  <a:pt x="6897091" y="215737"/>
                </a:lnTo>
                <a:cubicBezTo>
                  <a:pt x="6599372" y="1172932"/>
                  <a:pt x="6438989" y="2190634"/>
                  <a:pt x="6438989" y="3245796"/>
                </a:cubicBezTo>
                <a:cubicBezTo>
                  <a:pt x="6438989" y="4300958"/>
                  <a:pt x="6599372" y="5318660"/>
                  <a:pt x="6897091" y="6275855"/>
                </a:cubicBezTo>
                <a:lnTo>
                  <a:pt x="6970088" y="6491590"/>
                </a:lnTo>
                <a:lnTo>
                  <a:pt x="0" y="6491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EA7955D-59E2-9E9B-0B63-0C1F4D3C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386" y="421618"/>
            <a:ext cx="7240614" cy="6887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DF2A0F2-A740-C13E-B1B3-D0D86589D5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51386" y="1276476"/>
            <a:ext cx="6779975" cy="515990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7CFFB-538C-8041-2A16-0C795032916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872ADA6-4189-1D59-5FB2-2DCBA5B832D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8474D3-96F5-DD02-6CB5-455500A8FA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419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8E546660-2D10-11FE-E62E-DE6B9FAEE33E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978A6B61-26F9-A7EE-7075-2E3C48AEC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1618"/>
            <a:ext cx="12192000" cy="6887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C98C0AC-FD81-87A5-438A-0CB153DFB39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97350" y="1276476"/>
            <a:ext cx="5912232" cy="504538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3074DB6C-611E-3084-F8FB-DCC7C8DDB2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711624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3DB9153-9210-B651-9C36-05BFB146C25B}"/>
              </a:ext>
            </a:extLst>
          </p:cNvPr>
          <p:cNvSpPr/>
          <p:nvPr userDrawn="1"/>
        </p:nvSpPr>
        <p:spPr>
          <a:xfrm>
            <a:off x="1" y="2604304"/>
            <a:ext cx="6058879" cy="4253696"/>
          </a:xfrm>
          <a:custGeom>
            <a:avLst/>
            <a:gdLst>
              <a:gd name="connsiteX0" fmla="*/ 1344649 w 6058879"/>
              <a:gd name="connsiteY0" fmla="*/ 0 h 4253696"/>
              <a:gd name="connsiteX1" fmla="*/ 6028814 w 6058879"/>
              <a:gd name="connsiteY1" fmla="*/ 4017099 h 4253696"/>
              <a:gd name="connsiteX2" fmla="*/ 6058879 w 6058879"/>
              <a:gd name="connsiteY2" fmla="*/ 4253696 h 4253696"/>
              <a:gd name="connsiteX3" fmla="*/ 0 w 6058879"/>
              <a:gd name="connsiteY3" fmla="*/ 4253696 h 4253696"/>
              <a:gd name="connsiteX4" fmla="*/ 0 w 6058879"/>
              <a:gd name="connsiteY4" fmla="*/ 194726 h 4253696"/>
              <a:gd name="connsiteX5" fmla="*/ 160358 w 6058879"/>
              <a:gd name="connsiteY5" fmla="*/ 149189 h 4253696"/>
              <a:gd name="connsiteX6" fmla="*/ 1344649 w 6058879"/>
              <a:gd name="connsiteY6" fmla="*/ 0 h 42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8879" h="4253696">
                <a:moveTo>
                  <a:pt x="1344649" y="0"/>
                </a:moveTo>
                <a:cubicBezTo>
                  <a:pt x="3716440" y="0"/>
                  <a:pt x="5681257" y="1742462"/>
                  <a:pt x="6028814" y="4017099"/>
                </a:cubicBezTo>
                <a:lnTo>
                  <a:pt x="6058879" y="4253696"/>
                </a:lnTo>
                <a:lnTo>
                  <a:pt x="0" y="4253696"/>
                </a:lnTo>
                <a:lnTo>
                  <a:pt x="0" y="194726"/>
                </a:lnTo>
                <a:lnTo>
                  <a:pt x="160358" y="149189"/>
                </a:lnTo>
                <a:cubicBezTo>
                  <a:pt x="538888" y="51798"/>
                  <a:pt x="935720" y="0"/>
                  <a:pt x="1344649" y="0"/>
                </a:cubicBezTo>
                <a:close/>
              </a:path>
            </a:pathLst>
          </a:custGeom>
          <a:solidFill>
            <a:srgbClr val="DFE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978A6B61-26F9-A7EE-7075-2E3C48AEC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1618"/>
            <a:ext cx="12192000" cy="6887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35A619D-83D9-C611-69F3-429923DC5F2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62653" y="1276476"/>
            <a:ext cx="5446929" cy="504538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023898C6-36C0-D229-5F58-727A92951E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1673918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L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16E4545B-6384-758B-42CC-9D1EEF156266}"/>
              </a:ext>
            </a:extLst>
          </p:cNvPr>
          <p:cNvSpPr/>
          <p:nvPr userDrawn="1"/>
        </p:nvSpPr>
        <p:spPr>
          <a:xfrm>
            <a:off x="1" y="1019786"/>
            <a:ext cx="6648611" cy="5838215"/>
          </a:xfrm>
          <a:custGeom>
            <a:avLst/>
            <a:gdLst>
              <a:gd name="connsiteX0" fmla="*/ 1953867 w 6648611"/>
              <a:gd name="connsiteY0" fmla="*/ 0 h 5838215"/>
              <a:gd name="connsiteX1" fmla="*/ 6648611 w 6648611"/>
              <a:gd name="connsiteY1" fmla="*/ 4614299 h 5838215"/>
              <a:gd name="connsiteX2" fmla="*/ 6500808 w 6648611"/>
              <a:gd name="connsiteY2" fmla="*/ 5767484 h 5838215"/>
              <a:gd name="connsiteX3" fmla="*/ 6480373 w 6648611"/>
              <a:gd name="connsiteY3" fmla="*/ 5838215 h 5838215"/>
              <a:gd name="connsiteX4" fmla="*/ 0 w 6648611"/>
              <a:gd name="connsiteY4" fmla="*/ 5838215 h 5838215"/>
              <a:gd name="connsiteX5" fmla="*/ 0 w 6648611"/>
              <a:gd name="connsiteY5" fmla="*/ 418806 h 5838215"/>
              <a:gd name="connsiteX6" fmla="*/ 126461 w 6648611"/>
              <a:gd name="connsiteY6" fmla="*/ 362614 h 5838215"/>
              <a:gd name="connsiteX7" fmla="*/ 1953867 w 6648611"/>
              <a:gd name="connsiteY7" fmla="*/ 0 h 583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8611" h="5838215">
                <a:moveTo>
                  <a:pt x="1953867" y="0"/>
                </a:moveTo>
                <a:cubicBezTo>
                  <a:pt x="4546703" y="0"/>
                  <a:pt x="6648611" y="2065892"/>
                  <a:pt x="6648611" y="4614299"/>
                </a:cubicBezTo>
                <a:cubicBezTo>
                  <a:pt x="6648611" y="5012488"/>
                  <a:pt x="6597295" y="5398896"/>
                  <a:pt x="6500808" y="5767484"/>
                </a:cubicBezTo>
                <a:lnTo>
                  <a:pt x="6480373" y="5838215"/>
                </a:lnTo>
                <a:lnTo>
                  <a:pt x="0" y="5838215"/>
                </a:lnTo>
                <a:lnTo>
                  <a:pt x="0" y="418806"/>
                </a:lnTo>
                <a:lnTo>
                  <a:pt x="126461" y="362614"/>
                </a:lnTo>
                <a:cubicBezTo>
                  <a:pt x="688132" y="129118"/>
                  <a:pt x="1305658" y="0"/>
                  <a:pt x="1953867" y="0"/>
                </a:cubicBezTo>
                <a:close/>
              </a:path>
            </a:pathLst>
          </a:cu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978A6B61-26F9-A7EE-7075-2E3C48AEC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1618"/>
            <a:ext cx="12192000" cy="6887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E2FB634-9F5F-F48B-83BE-798E696FD2E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63896" y="1276476"/>
            <a:ext cx="4545686" cy="504538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C29AC25D-B56C-E949-B9BE-3068B082BF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2573" y="1276476"/>
            <a:ext cx="5013427" cy="501342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13886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65A7A71-EA11-E2E7-F55D-0957FBB5298C}"/>
              </a:ext>
            </a:extLst>
          </p:cNvPr>
          <p:cNvSpPr/>
          <p:nvPr userDrawn="1"/>
        </p:nvSpPr>
        <p:spPr>
          <a:xfrm>
            <a:off x="1" y="3653854"/>
            <a:ext cx="5795287" cy="3198053"/>
          </a:xfrm>
          <a:custGeom>
            <a:avLst/>
            <a:gdLst>
              <a:gd name="connsiteX0" fmla="*/ 1314078 w 5795287"/>
              <a:gd name="connsiteY0" fmla="*/ 0 h 3198053"/>
              <a:gd name="connsiteX1" fmla="*/ 5765297 w 5795287"/>
              <a:gd name="connsiteY1" fmla="*/ 3109419 h 3198053"/>
              <a:gd name="connsiteX2" fmla="*/ 5795287 w 5795287"/>
              <a:gd name="connsiteY2" fmla="*/ 3198053 h 3198053"/>
              <a:gd name="connsiteX3" fmla="*/ 0 w 5795287"/>
              <a:gd name="connsiteY3" fmla="*/ 3198053 h 3198053"/>
              <a:gd name="connsiteX4" fmla="*/ 0 w 5795287"/>
              <a:gd name="connsiteY4" fmla="*/ 186045 h 3198053"/>
              <a:gd name="connsiteX5" fmla="*/ 129787 w 5795287"/>
              <a:gd name="connsiteY5" fmla="*/ 149189 h 3198053"/>
              <a:gd name="connsiteX6" fmla="*/ 1314078 w 5795287"/>
              <a:gd name="connsiteY6" fmla="*/ 0 h 319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5287" h="3198053">
                <a:moveTo>
                  <a:pt x="1314078" y="0"/>
                </a:moveTo>
                <a:cubicBezTo>
                  <a:pt x="3358725" y="0"/>
                  <a:pt x="5100924" y="1294933"/>
                  <a:pt x="5765297" y="3109419"/>
                </a:cubicBezTo>
                <a:lnTo>
                  <a:pt x="5795287" y="3198053"/>
                </a:lnTo>
                <a:lnTo>
                  <a:pt x="0" y="3198053"/>
                </a:lnTo>
                <a:lnTo>
                  <a:pt x="0" y="186045"/>
                </a:lnTo>
                <a:lnTo>
                  <a:pt x="129787" y="149189"/>
                </a:lnTo>
                <a:cubicBezTo>
                  <a:pt x="508317" y="51797"/>
                  <a:pt x="905149" y="0"/>
                  <a:pt x="1314078" y="0"/>
                </a:cubicBezTo>
                <a:close/>
              </a:path>
            </a:pathLst>
          </a:custGeom>
          <a:solidFill>
            <a:srgbClr val="EBEE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13D3F626-FDE3-F21D-E34A-B2144D33F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1618"/>
            <a:ext cx="12192000" cy="6887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DE01E3C-6EB8-FEAB-1D01-B4E54C730F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97350" y="1276476"/>
            <a:ext cx="5912232" cy="504538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F2846D79-DA7A-9357-D140-AC62DD82619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683120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3DB9153-9210-B651-9C36-05BFB146C25B}"/>
              </a:ext>
            </a:extLst>
          </p:cNvPr>
          <p:cNvSpPr/>
          <p:nvPr userDrawn="1"/>
        </p:nvSpPr>
        <p:spPr>
          <a:xfrm>
            <a:off x="1" y="2604304"/>
            <a:ext cx="6058879" cy="4253696"/>
          </a:xfrm>
          <a:custGeom>
            <a:avLst/>
            <a:gdLst>
              <a:gd name="connsiteX0" fmla="*/ 1344649 w 6058879"/>
              <a:gd name="connsiteY0" fmla="*/ 0 h 4253696"/>
              <a:gd name="connsiteX1" fmla="*/ 6028814 w 6058879"/>
              <a:gd name="connsiteY1" fmla="*/ 4017099 h 4253696"/>
              <a:gd name="connsiteX2" fmla="*/ 6058879 w 6058879"/>
              <a:gd name="connsiteY2" fmla="*/ 4253696 h 4253696"/>
              <a:gd name="connsiteX3" fmla="*/ 0 w 6058879"/>
              <a:gd name="connsiteY3" fmla="*/ 4253696 h 4253696"/>
              <a:gd name="connsiteX4" fmla="*/ 0 w 6058879"/>
              <a:gd name="connsiteY4" fmla="*/ 194726 h 4253696"/>
              <a:gd name="connsiteX5" fmla="*/ 160358 w 6058879"/>
              <a:gd name="connsiteY5" fmla="*/ 149189 h 4253696"/>
              <a:gd name="connsiteX6" fmla="*/ 1344649 w 6058879"/>
              <a:gd name="connsiteY6" fmla="*/ 0 h 42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8879" h="4253696">
                <a:moveTo>
                  <a:pt x="1344649" y="0"/>
                </a:moveTo>
                <a:cubicBezTo>
                  <a:pt x="3716440" y="0"/>
                  <a:pt x="5681257" y="1742462"/>
                  <a:pt x="6028814" y="4017099"/>
                </a:cubicBezTo>
                <a:lnTo>
                  <a:pt x="6058879" y="4253696"/>
                </a:lnTo>
                <a:lnTo>
                  <a:pt x="0" y="4253696"/>
                </a:lnTo>
                <a:lnTo>
                  <a:pt x="0" y="194726"/>
                </a:lnTo>
                <a:lnTo>
                  <a:pt x="160358" y="149189"/>
                </a:lnTo>
                <a:cubicBezTo>
                  <a:pt x="538888" y="51798"/>
                  <a:pt x="935720" y="0"/>
                  <a:pt x="1344649" y="0"/>
                </a:cubicBezTo>
                <a:close/>
              </a:path>
            </a:pathLst>
          </a:custGeom>
          <a:solidFill>
            <a:srgbClr val="EBEE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978A6B61-26F9-A7EE-7075-2E3C48AEC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1618"/>
            <a:ext cx="12192000" cy="6887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D457BF0D-4906-B83B-5A5E-7CFCA2D020F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62653" y="1276476"/>
            <a:ext cx="5446929" cy="504538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3DD587D2-440D-884F-A79E-E9C293D01A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9155846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L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CC9D6262-39BF-3509-220D-95C9B7132138}"/>
              </a:ext>
            </a:extLst>
          </p:cNvPr>
          <p:cNvSpPr/>
          <p:nvPr userDrawn="1"/>
        </p:nvSpPr>
        <p:spPr>
          <a:xfrm>
            <a:off x="1" y="1019786"/>
            <a:ext cx="6648611" cy="5838215"/>
          </a:xfrm>
          <a:custGeom>
            <a:avLst/>
            <a:gdLst>
              <a:gd name="connsiteX0" fmla="*/ 1953867 w 6648611"/>
              <a:gd name="connsiteY0" fmla="*/ 0 h 5838215"/>
              <a:gd name="connsiteX1" fmla="*/ 6648611 w 6648611"/>
              <a:gd name="connsiteY1" fmla="*/ 4614299 h 5838215"/>
              <a:gd name="connsiteX2" fmla="*/ 6500808 w 6648611"/>
              <a:gd name="connsiteY2" fmla="*/ 5767484 h 5838215"/>
              <a:gd name="connsiteX3" fmla="*/ 6480373 w 6648611"/>
              <a:gd name="connsiteY3" fmla="*/ 5838215 h 5838215"/>
              <a:gd name="connsiteX4" fmla="*/ 0 w 6648611"/>
              <a:gd name="connsiteY4" fmla="*/ 5838215 h 5838215"/>
              <a:gd name="connsiteX5" fmla="*/ 0 w 6648611"/>
              <a:gd name="connsiteY5" fmla="*/ 418806 h 5838215"/>
              <a:gd name="connsiteX6" fmla="*/ 126461 w 6648611"/>
              <a:gd name="connsiteY6" fmla="*/ 362614 h 5838215"/>
              <a:gd name="connsiteX7" fmla="*/ 1953867 w 6648611"/>
              <a:gd name="connsiteY7" fmla="*/ 0 h 583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8611" h="5838215">
                <a:moveTo>
                  <a:pt x="1953867" y="0"/>
                </a:moveTo>
                <a:cubicBezTo>
                  <a:pt x="4546703" y="0"/>
                  <a:pt x="6648611" y="2065892"/>
                  <a:pt x="6648611" y="4614299"/>
                </a:cubicBezTo>
                <a:cubicBezTo>
                  <a:pt x="6648611" y="5012488"/>
                  <a:pt x="6597295" y="5398896"/>
                  <a:pt x="6500808" y="5767484"/>
                </a:cubicBezTo>
                <a:lnTo>
                  <a:pt x="6480373" y="5838215"/>
                </a:lnTo>
                <a:lnTo>
                  <a:pt x="0" y="5838215"/>
                </a:lnTo>
                <a:lnTo>
                  <a:pt x="0" y="418806"/>
                </a:lnTo>
                <a:lnTo>
                  <a:pt x="126461" y="362614"/>
                </a:lnTo>
                <a:cubicBezTo>
                  <a:pt x="688132" y="129118"/>
                  <a:pt x="1305658" y="0"/>
                  <a:pt x="1953867" y="0"/>
                </a:cubicBezTo>
                <a:close/>
              </a:path>
            </a:pathLst>
          </a:custGeom>
          <a:solidFill>
            <a:srgbClr val="EBEE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978A6B61-26F9-A7EE-7075-2E3C48AEC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1618"/>
            <a:ext cx="12192000" cy="6887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F695A16-6784-64C2-6069-4F790D8C2C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63896" y="1276476"/>
            <a:ext cx="4545686" cy="504538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C0311A-8AD4-45EA-6A27-B2232C67938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2573" y="1276476"/>
            <a:ext cx="5013427" cy="501342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9154419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rgbClr val="EBEE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28FF0C69-FE96-9DE6-6368-CD399C7EA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rm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rm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rm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94304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rgbClr val="3C5BAC">
              <a:alpha val="101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7BEE47CC-B73C-0473-A190-63CCA2CB6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5C642-035B-B852-C597-EA488979EC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2805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5607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28FF0C69-FE96-9DE6-6368-CD399C7EA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rm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rm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rm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60762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2179153"/>
            <a:ext cx="12192000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Dividers</a:t>
            </a:r>
          </a:p>
        </p:txBody>
      </p:sp>
    </p:spTree>
    <p:extLst>
      <p:ext uri="{BB962C8B-B14F-4D97-AF65-F5344CB8AC3E}">
        <p14:creationId xmlns:p14="http://schemas.microsoft.com/office/powerpoint/2010/main" val="11275338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18C00F3-40FD-BA62-4C0B-5A92333087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335ED27F-CBF8-5563-099F-F136D4E53C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E838259A-B11E-2012-4255-49878FE4416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5858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0E35F72-6AD2-AF7C-A851-6C2B05C68B7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1">
            <a:extLst>
              <a:ext uri="{FF2B5EF4-FFF2-40B4-BE49-F238E27FC236}">
                <a16:creationId xmlns:a16="http://schemas.microsoft.com/office/drawing/2014/main" id="{FE27DCC5-D653-CAC5-F6DF-DE612385C99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957C1550-7EA2-299B-0B90-91D34959EF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960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Burgun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B4EA9E-3ACE-593B-DB72-1DEB342978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05E400F3-9635-6AD0-561E-9BD407492D1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C9B3B0EC-5B99-63E9-3B2A-33B306777E0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803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5D3D833-6711-737E-22F3-08A8CCE5C93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4849">
              <a:alpha val="9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1">
            <a:extLst>
              <a:ext uri="{FF2B5EF4-FFF2-40B4-BE49-F238E27FC236}">
                <a16:creationId xmlns:a16="http://schemas.microsoft.com/office/drawing/2014/main" id="{734EEFF8-7BFC-D421-DD9B-E02874E03E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rgbClr val="294849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3347F1FB-D341-722D-8FF6-372F180C42A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rgbClr val="294849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0940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Top/Bottom</a:t>
            </a:r>
            <a:br>
              <a:rPr lang="en-US" sz="15000">
                <a:solidFill>
                  <a:srgbClr val="122B5B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25145222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T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30F3940-6E24-241F-8145-0AAB731368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687E2A4-BF65-C531-4986-17011015205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03AA6225-448B-3D6C-7530-3EF66AFB5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948203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 T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rgbClr val="EBEE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1440FBC-7D21-DA15-FA2B-0B47895C62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7E90577D-579E-034D-6794-D0E0E7F9A06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8DFC840A-5327-0376-E39D-03492F7F4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27309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 T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70369"/>
            <a:ext cx="12192000" cy="3987632"/>
          </a:xfrm>
          <a:prstGeom prst="rect">
            <a:avLst/>
          </a:pr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F049BAA9-8E89-1874-2AEA-DF058FEE6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3D0ED2C-FE67-61AE-3D1B-36F7687B24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DCEB4FE-0D03-0337-8CA5-860D5158A6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6317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and person sitting on a beach&#10;&#10;AI-generated content may be incorrect.">
            <a:extLst>
              <a:ext uri="{FF2B5EF4-FFF2-40B4-BE49-F238E27FC236}">
                <a16:creationId xmlns:a16="http://schemas.microsoft.com/office/drawing/2014/main" id="{939E8508-DE8D-5147-74B4-47E6CEB3B885}"/>
              </a:ext>
            </a:extLst>
          </p:cNvPr>
          <p:cNvPicPr>
            <a:picLocks/>
          </p:cNvPicPr>
          <p:nvPr userDrawn="1"/>
        </p:nvPicPr>
        <p:blipFill>
          <a:blip r:embed="rId2"/>
          <a:srcRect l="440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 descr="A black and white background&#10;&#10;Description automatically generated">
            <a:extLst>
              <a:ext uri="{FF2B5EF4-FFF2-40B4-BE49-F238E27FC236}">
                <a16:creationId xmlns:a16="http://schemas.microsoft.com/office/drawing/2014/main" id="{FCE56066-09D8-CC7E-F974-B17F3FFD8E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492708"/>
            <a:ext cx="12192000" cy="3365292"/>
          </a:xfrm>
          <a:prstGeom prst="rect">
            <a:avLst/>
          </a:prstGeom>
        </p:spPr>
      </p:pic>
      <p:sp>
        <p:nvSpPr>
          <p:cNvPr id="26" name="Freeform 25">
            <a:extLst>
              <a:ext uri="{FF2B5EF4-FFF2-40B4-BE49-F238E27FC236}">
                <a16:creationId xmlns:a16="http://schemas.microsoft.com/office/drawing/2014/main" id="{131CFA1D-90FF-15A0-661C-D8E4B7711FEC}"/>
              </a:ext>
            </a:extLst>
          </p:cNvPr>
          <p:cNvSpPr/>
          <p:nvPr userDrawn="1"/>
        </p:nvSpPr>
        <p:spPr>
          <a:xfrm>
            <a:off x="8658891" y="1"/>
            <a:ext cx="3533110" cy="3123446"/>
          </a:xfrm>
          <a:custGeom>
            <a:avLst/>
            <a:gdLst>
              <a:gd name="connsiteX0" fmla="*/ 406352 w 4055697"/>
              <a:gd name="connsiteY0" fmla="*/ 0 h 3585439"/>
              <a:gd name="connsiteX1" fmla="*/ 4055697 w 4055697"/>
              <a:gd name="connsiteY1" fmla="*/ 0 h 3585439"/>
              <a:gd name="connsiteX2" fmla="*/ 4055697 w 4055697"/>
              <a:gd name="connsiteY2" fmla="*/ 2745914 h 3585439"/>
              <a:gd name="connsiteX3" fmla="*/ 4049989 w 4055697"/>
              <a:gd name="connsiteY3" fmla="*/ 2753547 h 3585439"/>
              <a:gd name="connsiteX4" fmla="*/ 2286000 w 4055697"/>
              <a:gd name="connsiteY4" fmla="*/ 3585439 h 3585439"/>
              <a:gd name="connsiteX5" fmla="*/ 0 w 4055697"/>
              <a:gd name="connsiteY5" fmla="*/ 1299439 h 3585439"/>
              <a:gd name="connsiteX6" fmla="*/ 390413 w 4055697"/>
              <a:gd name="connsiteY6" fmla="*/ 21315 h 358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5697" h="3585439">
                <a:moveTo>
                  <a:pt x="406352" y="0"/>
                </a:moveTo>
                <a:lnTo>
                  <a:pt x="4055697" y="0"/>
                </a:lnTo>
                <a:lnTo>
                  <a:pt x="4055697" y="2745914"/>
                </a:lnTo>
                <a:lnTo>
                  <a:pt x="4049989" y="2753547"/>
                </a:lnTo>
                <a:cubicBezTo>
                  <a:pt x="3630703" y="3261605"/>
                  <a:pt x="2996169" y="3585439"/>
                  <a:pt x="2286000" y="3585439"/>
                </a:cubicBezTo>
                <a:cubicBezTo>
                  <a:pt x="1023477" y="3585439"/>
                  <a:pt x="0" y="2561962"/>
                  <a:pt x="0" y="1299439"/>
                </a:cubicBezTo>
                <a:cubicBezTo>
                  <a:pt x="0" y="825993"/>
                  <a:pt x="143927" y="386163"/>
                  <a:pt x="390413" y="21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225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 T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70369"/>
            <a:ext cx="12192000" cy="3987632"/>
          </a:xfrm>
          <a:prstGeom prst="rect">
            <a:avLst/>
          </a:prstGeom>
          <a:solidFill>
            <a:srgbClr val="EBEE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28FF0C69-FE96-9DE6-6368-CD399C7EA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EC78D6C-0890-2CF8-4C73-601CD91213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EB46DE0-46D1-95BA-64B5-FCAEB58086E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13084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o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rgbClr val="148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48C4F816-12C5-EB42-EE46-B44F4CA3A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18FAC1C-8265-7039-A380-5F8D825CF9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3ECD6AA-9B72-02DC-DD60-A9C50E9801B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95556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rgbClr val="3C5BA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D6652BDA-8400-DA0B-5301-7B1775ED9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DFD7CB5-EFB6-A59A-75F1-37CE3CC6F5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C0C93BE-466E-4885-96A7-10A9573D3D3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36954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rgbClr val="122B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ACA20C33-5046-D67F-1843-B23C3A9D5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45C1D6A-42A5-6E99-9912-79A60F7A95C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EB53769-D7DE-DF7F-A55F-4E9C1E561FA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109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Poppins" pitchFamily="2" charset="77"/>
                <a:cs typeface="Poppins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13668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Poppins" pitchFamily="2" charset="77"/>
                <a:cs typeface="Poppins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89759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Poppins" pitchFamily="2" charset="77"/>
                <a:cs typeface="Poppins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36706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Special</a:t>
            </a:r>
            <a:br>
              <a:rPr lang="en-US" sz="15000">
                <a:solidFill>
                  <a:srgbClr val="122B5B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rgbClr val="122B5B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1794860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52D2984-5F82-9B49-7B04-C68D37AFBFDD}"/>
              </a:ext>
            </a:extLst>
          </p:cNvPr>
          <p:cNvSpPr/>
          <p:nvPr userDrawn="1"/>
        </p:nvSpPr>
        <p:spPr>
          <a:xfrm>
            <a:off x="0" y="6394657"/>
            <a:ext cx="12192000" cy="463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A525ED2A-0201-EB80-792E-827DC6C0FDD2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7902785-1D8E-BB09-6CA0-58B4F197BE8D}"/>
              </a:ext>
            </a:extLst>
          </p:cNvPr>
          <p:cNvSpPr/>
          <p:nvPr userDrawn="1"/>
        </p:nvSpPr>
        <p:spPr>
          <a:xfrm>
            <a:off x="1995138" y="342658"/>
            <a:ext cx="1383965" cy="1383965"/>
          </a:xfrm>
          <a:prstGeom prst="ellipse">
            <a:avLst/>
          </a:prstGeom>
          <a:solidFill>
            <a:srgbClr val="132C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061FB2A-C7E2-D6B3-EAE5-B69FA14F199D}"/>
              </a:ext>
            </a:extLst>
          </p:cNvPr>
          <p:cNvSpPr/>
          <p:nvPr userDrawn="1"/>
        </p:nvSpPr>
        <p:spPr>
          <a:xfrm>
            <a:off x="3734121" y="3775892"/>
            <a:ext cx="2557351" cy="2557351"/>
          </a:xfrm>
          <a:prstGeom prst="ellipse">
            <a:avLst/>
          </a:prstGeom>
          <a:solidFill>
            <a:srgbClr val="7600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People at meeting">
            <a:extLst>
              <a:ext uri="{FF2B5EF4-FFF2-40B4-BE49-F238E27FC236}">
                <a16:creationId xmlns:a16="http://schemas.microsoft.com/office/drawing/2014/main" id="{8211ACE9-9DC4-D9D7-C74A-2A2A742608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>
          <a:xfrm>
            <a:off x="2908668" y="348112"/>
            <a:ext cx="3673696" cy="3671227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pic>
        <p:nvPicPr>
          <p:cNvPr id="8" name="Picture 7" descr="People sharing ultrasound photo">
            <a:extLst>
              <a:ext uri="{FF2B5EF4-FFF2-40B4-BE49-F238E27FC236}">
                <a16:creationId xmlns:a16="http://schemas.microsoft.com/office/drawing/2014/main" id="{6D41B1EC-F9DE-C8D1-339B-1D40D052E1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62" r="16762"/>
          <a:stretch/>
        </p:blipFill>
        <p:spPr>
          <a:xfrm>
            <a:off x="221831" y="1239039"/>
            <a:ext cx="2584550" cy="2593105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pic>
        <p:nvPicPr>
          <p:cNvPr id="9" name="Picture 8" descr="Boy with baby">
            <a:extLst>
              <a:ext uri="{FF2B5EF4-FFF2-40B4-BE49-F238E27FC236}">
                <a16:creationId xmlns:a16="http://schemas.microsoft.com/office/drawing/2014/main" id="{DC62A6BD-4695-2B23-7291-1CAFD40D03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77" r="16777"/>
          <a:stretch/>
        </p:blipFill>
        <p:spPr>
          <a:xfrm>
            <a:off x="6283542" y="631269"/>
            <a:ext cx="2153793" cy="2160921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pic>
        <p:nvPicPr>
          <p:cNvPr id="10" name="Picture 9" descr="Father smiling with daughter">
            <a:extLst>
              <a:ext uri="{FF2B5EF4-FFF2-40B4-BE49-F238E27FC236}">
                <a16:creationId xmlns:a16="http://schemas.microsoft.com/office/drawing/2014/main" id="{43016ADB-3C46-BED4-EA52-685DB63F12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2" r="16662"/>
          <a:stretch/>
        </p:blipFill>
        <p:spPr>
          <a:xfrm>
            <a:off x="1751750" y="3372225"/>
            <a:ext cx="2127294" cy="2113440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7F596AC7-BFD2-F097-FF95-75BCDAD4866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58872" y="5719386"/>
            <a:ext cx="2144609" cy="613857"/>
          </a:xfrm>
          <a:prstGeom prst="rect">
            <a:avLst/>
          </a:prstGeom>
        </p:spPr>
      </p:pic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0801AB1-3BE9-2426-17B8-E0CE5C77B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45518" y="3197634"/>
            <a:ext cx="5374872" cy="1131888"/>
          </a:xfrm>
        </p:spPr>
        <p:txBody>
          <a:bodyPr/>
          <a:lstStyle>
            <a:lvl1pPr marL="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15168" y="4400732"/>
            <a:ext cx="3905222" cy="615216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5071" y="5093015"/>
            <a:ext cx="2815319" cy="615216"/>
          </a:xfrm>
        </p:spPr>
        <p:txBody>
          <a:bodyPr>
            <a:normAutofit/>
          </a:bodyPr>
          <a:lstStyle>
            <a:lvl1pPr marL="0" indent="0" algn="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[Month], [Year]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A00DB01D-2F6F-4063-19EF-FC289FFF64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28586" y="4300968"/>
            <a:ext cx="2310535" cy="188952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44353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B639BC4-46EF-E7F4-BA95-E23E8F72DF88}"/>
              </a:ext>
            </a:extLst>
          </p:cNvPr>
          <p:cNvSpPr/>
          <p:nvPr userDrawn="1"/>
        </p:nvSpPr>
        <p:spPr>
          <a:xfrm>
            <a:off x="532362" y="1375996"/>
            <a:ext cx="4206240" cy="4206240"/>
          </a:xfrm>
          <a:prstGeom prst="ellipse">
            <a:avLst/>
          </a:prstGeom>
          <a:solidFill>
            <a:schemeClr val="accent4"/>
          </a:solidFill>
          <a:ln w="254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/>
              <a:cs typeface="Poppin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0ABD4C-5E13-8490-981D-82249155CB01}"/>
              </a:ext>
            </a:extLst>
          </p:cNvPr>
          <p:cNvSpPr txBox="1"/>
          <p:nvPr userDrawn="1"/>
        </p:nvSpPr>
        <p:spPr>
          <a:xfrm>
            <a:off x="6025555" y="1375996"/>
            <a:ext cx="616641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Today’s agenda:</a:t>
            </a:r>
            <a:endParaRPr lang="en-US" sz="160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52D275-6D51-A3C5-9E10-A6156CD386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3475" y="2166938"/>
            <a:ext cx="5629275" cy="379888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20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FAAA901F-D26F-5843-67C1-1B8EB89BEC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02811" y="1513703"/>
            <a:ext cx="2887276" cy="3968301"/>
          </a:xfrm>
        </p:spPr>
        <p:txBody>
          <a:bodyPr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8840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789584-4ACD-3794-79F5-0AECC7D1D6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7" t="1587" r="7520" b="4173"/>
          <a:stretch/>
        </p:blipFill>
        <p:spPr>
          <a:xfrm>
            <a:off x="17779" y="228651"/>
            <a:ext cx="12192000" cy="5489520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BBFAE9AD-A43D-B09D-0BBF-667A02774E2C}"/>
              </a:ext>
            </a:extLst>
          </p:cNvPr>
          <p:cNvSpPr/>
          <p:nvPr userDrawn="1"/>
        </p:nvSpPr>
        <p:spPr>
          <a:xfrm>
            <a:off x="0" y="1"/>
            <a:ext cx="7324344" cy="6857999"/>
          </a:xfrm>
          <a:prstGeom prst="rect">
            <a:avLst/>
          </a:prstGeom>
          <a:gradFill>
            <a:gsLst>
              <a:gs pos="49000">
                <a:srgbClr val="FFFFFF">
                  <a:alpha val="86318"/>
                </a:srgbClr>
              </a:gs>
              <a:gs pos="0">
                <a:schemeClr val="bg1">
                  <a:alpha val="93228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5860A90A-273F-F379-3125-F40B41E5C86B}"/>
              </a:ext>
            </a:extLst>
          </p:cNvPr>
          <p:cNvSpPr/>
          <p:nvPr userDrawn="1"/>
        </p:nvSpPr>
        <p:spPr>
          <a:xfrm>
            <a:off x="4936" y="4138308"/>
            <a:ext cx="12227557" cy="2697091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5FFA9242-83B6-3F65-E308-842A5E1C4296}"/>
              </a:ext>
            </a:extLst>
          </p:cNvPr>
          <p:cNvSpPr/>
          <p:nvPr userDrawn="1"/>
        </p:nvSpPr>
        <p:spPr>
          <a:xfrm>
            <a:off x="-6924" y="4565346"/>
            <a:ext cx="12270040" cy="2305650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rgbClr val="FD6A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93F310A-8112-DA84-BC6F-4D195AAC393D}"/>
              </a:ext>
            </a:extLst>
          </p:cNvPr>
          <p:cNvSpPr/>
          <p:nvPr userDrawn="1"/>
        </p:nvSpPr>
        <p:spPr>
          <a:xfrm>
            <a:off x="7332142" y="-1444752"/>
            <a:ext cx="5184648" cy="1444752"/>
          </a:xfrm>
          <a:custGeom>
            <a:avLst/>
            <a:gdLst>
              <a:gd name="connsiteX0" fmla="*/ 0 w 5184648"/>
              <a:gd name="connsiteY0" fmla="*/ 0 h 1444752"/>
              <a:gd name="connsiteX1" fmla="*/ 5184648 w 5184648"/>
              <a:gd name="connsiteY1" fmla="*/ 0 h 1444752"/>
              <a:gd name="connsiteX2" fmla="*/ 5184648 w 5184648"/>
              <a:gd name="connsiteY2" fmla="*/ 1444752 h 1444752"/>
              <a:gd name="connsiteX3" fmla="*/ 4717337 w 5184648"/>
              <a:gd name="connsiteY3" fmla="*/ 1444752 h 1444752"/>
              <a:gd name="connsiteX4" fmla="*/ 4692881 w 5184648"/>
              <a:gd name="connsiteY4" fmla="*/ 1349638 h 1444752"/>
              <a:gd name="connsiteX5" fmla="*/ 3083797 w 5184648"/>
              <a:gd name="connsiteY5" fmla="*/ 165824 h 1444752"/>
              <a:gd name="connsiteX6" fmla="*/ 1474713 w 5184648"/>
              <a:gd name="connsiteY6" fmla="*/ 1349638 h 1444752"/>
              <a:gd name="connsiteX7" fmla="*/ 1450257 w 5184648"/>
              <a:gd name="connsiteY7" fmla="*/ 1444752 h 1444752"/>
              <a:gd name="connsiteX8" fmla="*/ 0 w 5184648"/>
              <a:gd name="connsiteY8" fmla="*/ 1444752 h 1444752"/>
              <a:gd name="connsiteX9" fmla="*/ 0 w 5184648"/>
              <a:gd name="connsiteY9" fmla="*/ 0 h 144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4648" h="1444752">
                <a:moveTo>
                  <a:pt x="0" y="0"/>
                </a:moveTo>
                <a:lnTo>
                  <a:pt x="5184648" y="0"/>
                </a:lnTo>
                <a:lnTo>
                  <a:pt x="5184648" y="1444752"/>
                </a:lnTo>
                <a:lnTo>
                  <a:pt x="4717337" y="1444752"/>
                </a:lnTo>
                <a:lnTo>
                  <a:pt x="4692881" y="1349638"/>
                </a:lnTo>
                <a:cubicBezTo>
                  <a:pt x="4479562" y="663796"/>
                  <a:pt x="3839833" y="165824"/>
                  <a:pt x="3083797" y="165824"/>
                </a:cubicBezTo>
                <a:cubicBezTo>
                  <a:pt x="2327761" y="165824"/>
                  <a:pt x="1688032" y="663796"/>
                  <a:pt x="1474713" y="1349638"/>
                </a:cubicBezTo>
                <a:lnTo>
                  <a:pt x="1450257" y="1444752"/>
                </a:lnTo>
                <a:lnTo>
                  <a:pt x="0" y="1444752"/>
                </a:lnTo>
                <a:lnTo>
                  <a:pt x="0" y="0"/>
                </a:lnTo>
                <a:close/>
              </a:path>
            </a:pathLst>
          </a:cu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8E2A656-0A33-E246-6973-183C6EF6134C}"/>
              </a:ext>
            </a:extLst>
          </p:cNvPr>
          <p:cNvSpPr/>
          <p:nvPr userDrawn="1"/>
        </p:nvSpPr>
        <p:spPr>
          <a:xfrm>
            <a:off x="12217393" y="1180591"/>
            <a:ext cx="911157" cy="5965537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A553D1-20E9-754A-157A-392E346C384C}"/>
              </a:ext>
            </a:extLst>
          </p:cNvPr>
          <p:cNvSpPr/>
          <p:nvPr userDrawn="1"/>
        </p:nvSpPr>
        <p:spPr>
          <a:xfrm>
            <a:off x="-1" y="1440"/>
            <a:ext cx="12209489" cy="427223"/>
          </a:xfrm>
          <a:prstGeom prst="rect">
            <a:avLst/>
          </a:prstGeom>
          <a:solidFill>
            <a:srgbClr val="FD6A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100A8F-3C25-365D-5581-6B4D770AE5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9" y="0"/>
            <a:ext cx="12222192" cy="675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108D8F-ED78-9149-D223-FC259A0C9F06}"/>
              </a:ext>
            </a:extLst>
          </p:cNvPr>
          <p:cNvSpPr txBox="1"/>
          <p:nvPr userDrawn="1"/>
        </p:nvSpPr>
        <p:spPr>
          <a:xfrm>
            <a:off x="98828" y="76572"/>
            <a:ext cx="12001221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i="0" dirty="0">
                <a:solidFill>
                  <a:schemeClr val="bg1"/>
                </a:solidFill>
                <a:effectLst/>
                <a:latin typeface="Poppins SemiBold" pitchFamily="2" charset="77"/>
                <a:cs typeface="Poppins SemiBold" pitchFamily="2" charset="77"/>
              </a:rPr>
              <a:t>Celebrating Pride - all year long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DF6D4FF-AA90-65EF-0E70-AE1ECB990A6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6878" y="4244829"/>
            <a:ext cx="11413802" cy="64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15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52D275-6D51-A3C5-9E10-A6156CD386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71171" y="2543318"/>
            <a:ext cx="1895498" cy="347691"/>
          </a:xfrm>
        </p:spPr>
        <p:txBody>
          <a:bodyPr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E645EB4D-E171-37E4-ECB4-A19C88F96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030" y="421618"/>
            <a:ext cx="4326953" cy="688725"/>
          </a:xfrm>
        </p:spPr>
        <p:txBody>
          <a:bodyPr>
            <a:normAutofit/>
          </a:bodyPr>
          <a:lstStyle/>
          <a:p>
            <a:pPr algn="l"/>
            <a:r>
              <a:rPr lang="en-US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6E075358-5FC7-FA3B-3D42-6C05C7EB9A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9030" y="1899422"/>
            <a:ext cx="4326953" cy="421908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</a:t>
            </a:r>
          </a:p>
          <a:p>
            <a:pPr lvl="0"/>
            <a:r>
              <a:rPr lang="en-US"/>
              <a:t>2</a:t>
            </a:r>
          </a:p>
          <a:p>
            <a:pPr lvl="0"/>
            <a:r>
              <a:rPr lang="en-US"/>
              <a:t>3</a:t>
            </a:r>
          </a:p>
          <a:p>
            <a:pPr lvl="0"/>
            <a:r>
              <a:rPr lang="en-US"/>
              <a:t>4</a:t>
            </a:r>
          </a:p>
          <a:p>
            <a:pPr lvl="0"/>
            <a:r>
              <a:rPr lang="en-US"/>
              <a:t>5</a:t>
            </a:r>
          </a:p>
          <a:p>
            <a:pPr lvl="0"/>
            <a:r>
              <a:rPr lang="en-US"/>
              <a:t>6</a:t>
            </a:r>
          </a:p>
          <a:p>
            <a:pPr lvl="0"/>
            <a:r>
              <a:rPr lang="en-US"/>
              <a:t>7</a:t>
            </a:r>
          </a:p>
          <a:p>
            <a:pPr lvl="0"/>
            <a:r>
              <a:rPr lang="en-US"/>
              <a:t>8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5A95B06-F1C9-9866-B55D-68C4A23D4E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21201" y="99865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F03CA972-BDDC-A326-F29A-D06946FF15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1171" y="2789858"/>
            <a:ext cx="1895498" cy="276999"/>
          </a:xfrm>
        </p:spPr>
        <p:txBody>
          <a:bodyPr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8F64C41D-5AD6-CF06-C2EB-384BDE2551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351901" y="2543318"/>
            <a:ext cx="1895498" cy="347691"/>
          </a:xfrm>
        </p:spPr>
        <p:txBody>
          <a:bodyPr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578E601D-52AA-122F-577B-4705EDF602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601931" y="99865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F181BA5A-F0DD-07FE-E7BA-82988A682B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1901" y="2789858"/>
            <a:ext cx="1895498" cy="276999"/>
          </a:xfrm>
        </p:spPr>
        <p:txBody>
          <a:bodyPr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C0AB3252-2ADF-45DD-D726-5102F61D83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1171" y="5108548"/>
            <a:ext cx="1895498" cy="347691"/>
          </a:xfrm>
        </p:spPr>
        <p:txBody>
          <a:bodyPr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27" name="Picture Placeholder 20">
            <a:extLst>
              <a:ext uri="{FF2B5EF4-FFF2-40B4-BE49-F238E27FC236}">
                <a16:creationId xmlns:a16="http://schemas.microsoft.com/office/drawing/2014/main" id="{658BFD26-7F81-3289-E34A-7268D692121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21201" y="356388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BD8006B7-F08E-24F0-5EEF-AD09CE445D7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1171" y="5355088"/>
            <a:ext cx="1895498" cy="276999"/>
          </a:xfrm>
        </p:spPr>
        <p:txBody>
          <a:bodyPr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5ACB6B5B-2882-298C-D0DA-B5E72D4188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51901" y="5108548"/>
            <a:ext cx="1895498" cy="347691"/>
          </a:xfrm>
        </p:spPr>
        <p:txBody>
          <a:bodyPr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30" name="Picture Placeholder 20">
            <a:extLst>
              <a:ext uri="{FF2B5EF4-FFF2-40B4-BE49-F238E27FC236}">
                <a16:creationId xmlns:a16="http://schemas.microsoft.com/office/drawing/2014/main" id="{451B6D01-7413-F85D-5719-AED861C938E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601931" y="356388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C4F6EAA0-8DF0-D8FA-5A36-F38EBC7D62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351901" y="5355088"/>
            <a:ext cx="1895498" cy="276999"/>
          </a:xfrm>
        </p:spPr>
        <p:txBody>
          <a:bodyPr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</p:spTree>
    <p:extLst>
      <p:ext uri="{BB962C8B-B14F-4D97-AF65-F5344CB8AC3E}">
        <p14:creationId xmlns:p14="http://schemas.microsoft.com/office/powerpoint/2010/main" val="186287527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525ED2A-0201-EB80-792E-827DC6C0FDD2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0272" y="4124570"/>
            <a:ext cx="3905222" cy="336965"/>
          </a:xfrm>
        </p:spPr>
        <p:txBody>
          <a:bodyPr>
            <a:normAutofit/>
          </a:bodyPr>
          <a:lstStyle>
            <a:lvl1pPr marL="0" indent="0" algn="ctr">
              <a:buNone/>
              <a:defRPr sz="1800" b="1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682D1AC-CCAA-C56C-B36B-98120E913497}"/>
              </a:ext>
            </a:extLst>
          </p:cNvPr>
          <p:cNvSpPr/>
          <p:nvPr userDrawn="1"/>
        </p:nvSpPr>
        <p:spPr>
          <a:xfrm>
            <a:off x="3802675" y="3052901"/>
            <a:ext cx="1211240" cy="121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64CC92-9A8D-9DCC-BF7D-6EA81C5FDDC6}"/>
              </a:ext>
            </a:extLst>
          </p:cNvPr>
          <p:cNvSpPr/>
          <p:nvPr userDrawn="1"/>
        </p:nvSpPr>
        <p:spPr>
          <a:xfrm>
            <a:off x="0" y="0"/>
            <a:ext cx="3607361" cy="6858000"/>
          </a:xfrm>
          <a:custGeom>
            <a:avLst/>
            <a:gdLst>
              <a:gd name="connsiteX0" fmla="*/ 0 w 3607361"/>
              <a:gd name="connsiteY0" fmla="*/ 0 h 6858000"/>
              <a:gd name="connsiteX1" fmla="*/ 2137401 w 3607361"/>
              <a:gd name="connsiteY1" fmla="*/ 0 h 6858000"/>
              <a:gd name="connsiteX2" fmla="*/ 2219409 w 3607361"/>
              <a:gd name="connsiteY2" fmla="*/ 78187 h 6858000"/>
              <a:gd name="connsiteX3" fmla="*/ 3607361 w 3607361"/>
              <a:gd name="connsiteY3" fmla="*/ 3429000 h 6858000"/>
              <a:gd name="connsiteX4" fmla="*/ 2219409 w 3607361"/>
              <a:gd name="connsiteY4" fmla="*/ 6779814 h 6858000"/>
              <a:gd name="connsiteX5" fmla="*/ 2137402 w 3607361"/>
              <a:gd name="connsiteY5" fmla="*/ 6858000 h 6858000"/>
              <a:gd name="connsiteX6" fmla="*/ 0 w 3607361"/>
              <a:gd name="connsiteY6" fmla="*/ 6858000 h 6858000"/>
              <a:gd name="connsiteX7" fmla="*/ 0 w 360736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7361" h="6858000">
                <a:moveTo>
                  <a:pt x="0" y="0"/>
                </a:moveTo>
                <a:lnTo>
                  <a:pt x="2137401" y="0"/>
                </a:lnTo>
                <a:lnTo>
                  <a:pt x="2219409" y="78187"/>
                </a:lnTo>
                <a:cubicBezTo>
                  <a:pt x="3076957" y="935735"/>
                  <a:pt x="3607361" y="2120426"/>
                  <a:pt x="3607361" y="3429000"/>
                </a:cubicBezTo>
                <a:cubicBezTo>
                  <a:pt x="3607361" y="4737574"/>
                  <a:pt x="3076957" y="5922266"/>
                  <a:pt x="2219409" y="6779814"/>
                </a:cubicBezTo>
                <a:lnTo>
                  <a:pt x="21374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E0EE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 descr="Father standing with child on shoulders indoors, both smiling with flexed arm muscles">
            <a:extLst>
              <a:ext uri="{FF2B5EF4-FFF2-40B4-BE49-F238E27FC236}">
                <a16:creationId xmlns:a16="http://schemas.microsoft.com/office/drawing/2014/main" id="{F190D8C0-307B-C61B-5B17-4538F97169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>
          <a:xfrm>
            <a:off x="-90330" y="966631"/>
            <a:ext cx="4009922" cy="4007227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2735191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pic>
        <p:nvPicPr>
          <p:cNvPr id="20" name="Picture 19" descr="Smiling toddler eating food at home">
            <a:extLst>
              <a:ext uri="{FF2B5EF4-FFF2-40B4-BE49-F238E27FC236}">
                <a16:creationId xmlns:a16="http://schemas.microsoft.com/office/drawing/2014/main" id="{A9CDFC1E-2E82-6AA4-7335-6960390375A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 bwMode="auto">
          <a:xfrm>
            <a:off x="3470561" y="411877"/>
            <a:ext cx="2325447" cy="2323314"/>
          </a:xfrm>
          <a:prstGeom prst="ellipse">
            <a:avLst/>
          </a:prstGeom>
          <a:ln w="2540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Woman taking a break">
            <a:extLst>
              <a:ext uri="{FF2B5EF4-FFF2-40B4-BE49-F238E27FC236}">
                <a16:creationId xmlns:a16="http://schemas.microsoft.com/office/drawing/2014/main" id="{59786B6B-6570-A97A-429C-C2279E8FC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16" r="12516"/>
          <a:stretch/>
        </p:blipFill>
        <p:spPr>
          <a:xfrm>
            <a:off x="2411714" y="4007074"/>
            <a:ext cx="2325447" cy="2326169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4249F979-4E7C-8C54-6BEA-A59D5A2A6A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30272" y="4517333"/>
            <a:ext cx="3905222" cy="336965"/>
          </a:xfrm>
        </p:spPr>
        <p:txBody>
          <a:bodyPr>
            <a:norm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Email | Phone number</a:t>
            </a:r>
          </a:p>
        </p:txBody>
      </p:sp>
    </p:spTree>
    <p:extLst>
      <p:ext uri="{BB962C8B-B14F-4D97-AF65-F5344CB8AC3E}">
        <p14:creationId xmlns:p14="http://schemas.microsoft.com/office/powerpoint/2010/main" val="28886559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A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1FB1B3-2CFE-6AC0-512E-8C432732C21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chemeClr val="accent4">
                  <a:alpha val="0"/>
                </a:schemeClr>
              </a:gs>
              <a:gs pos="52000">
                <a:schemeClr val="accent4">
                  <a:alpha val="14505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9CF575B-0C7F-35E3-A741-175639D14D95}"/>
              </a:ext>
            </a:extLst>
          </p:cNvPr>
          <p:cNvSpPr/>
          <p:nvPr userDrawn="1"/>
        </p:nvSpPr>
        <p:spPr>
          <a:xfrm rot="10800000" flipV="1">
            <a:off x="7339382" y="-6528"/>
            <a:ext cx="4924336" cy="6864528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7D452D-13A8-E8B6-BE2F-33D8EEB844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665" t="30560" r="10098" b="17693"/>
          <a:stretch/>
        </p:blipFill>
        <p:spPr>
          <a:xfrm>
            <a:off x="-1" y="0"/>
            <a:ext cx="7763947" cy="6858000"/>
          </a:xfrm>
          <a:prstGeom prst="rect">
            <a:avLst/>
          </a:prstGeom>
          <a:effectLst>
            <a:outerShdw blurRad="317500" dist="38100" dir="2700000" algn="tl" rotWithShape="0">
              <a:schemeClr val="accent1">
                <a:alpha val="15000"/>
              </a:schemeClr>
            </a:outerShdw>
          </a:effectLst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4D838B18-B7A5-BBD5-A43C-E44E5C1C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AA1EC47-D169-ED9F-E78F-383E695BE5E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705143" y="1554480"/>
            <a:ext cx="4486855" cy="493776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048465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ADAC88-9799-99C8-AD26-71AE7B62E871}"/>
              </a:ext>
            </a:extLst>
          </p:cNvPr>
          <p:cNvSpPr/>
          <p:nvPr userDrawn="1"/>
        </p:nvSpPr>
        <p:spPr>
          <a:xfrm>
            <a:off x="9960964" y="1866275"/>
            <a:ext cx="2228159" cy="4985631"/>
          </a:xfrm>
          <a:prstGeom prst="rect">
            <a:avLst/>
          </a:prstGeom>
          <a:solidFill>
            <a:srgbClr val="142E5B">
              <a:alpha val="531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90294CB8-BD4E-4AB7-7FEF-77A526830D98}"/>
              </a:ext>
            </a:extLst>
          </p:cNvPr>
          <p:cNvSpPr/>
          <p:nvPr userDrawn="1"/>
        </p:nvSpPr>
        <p:spPr>
          <a:xfrm>
            <a:off x="6761145" y="1866275"/>
            <a:ext cx="4380261" cy="4991725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rgbClr val="CED6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70C5F587-0674-9016-3007-31564DB080E5}"/>
              </a:ext>
            </a:extLst>
          </p:cNvPr>
          <p:cNvSpPr/>
          <p:nvPr userDrawn="1"/>
        </p:nvSpPr>
        <p:spPr>
          <a:xfrm>
            <a:off x="3182473" y="1866275"/>
            <a:ext cx="4380261" cy="4991725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rgbClr val="3C5BA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FDA6BD4-F384-CC64-519F-C8945B1CB0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4CD949D9-D6EB-307E-2A78-6158D40F6371}"/>
              </a:ext>
            </a:extLst>
          </p:cNvPr>
          <p:cNvSpPr/>
          <p:nvPr userDrawn="1"/>
        </p:nvSpPr>
        <p:spPr>
          <a:xfrm>
            <a:off x="0" y="1866275"/>
            <a:ext cx="4022102" cy="4991725"/>
          </a:xfrm>
          <a:custGeom>
            <a:avLst/>
            <a:gdLst>
              <a:gd name="connsiteX0" fmla="*/ 0 w 4022102"/>
              <a:gd name="connsiteY0" fmla="*/ 0 h 4991725"/>
              <a:gd name="connsiteX1" fmla="*/ 3427127 w 4022102"/>
              <a:gd name="connsiteY1" fmla="*/ 0 h 4991725"/>
              <a:gd name="connsiteX2" fmla="*/ 3501720 w 4022102"/>
              <a:gd name="connsiteY2" fmla="*/ 178850 h 4991725"/>
              <a:gd name="connsiteX3" fmla="*/ 4022102 w 4022102"/>
              <a:gd name="connsiteY3" fmla="*/ 2972813 h 4991725"/>
              <a:gd name="connsiteX4" fmla="*/ 3813627 w 4022102"/>
              <a:gd name="connsiteY4" fmla="*/ 4766683 h 4991725"/>
              <a:gd name="connsiteX5" fmla="*/ 3754672 w 4022102"/>
              <a:gd name="connsiteY5" fmla="*/ 4991725 h 4991725"/>
              <a:gd name="connsiteX6" fmla="*/ 0 w 4022102"/>
              <a:gd name="connsiteY6" fmla="*/ 4991725 h 4991725"/>
              <a:gd name="connsiteX7" fmla="*/ 0 w 4022102"/>
              <a:gd name="connsiteY7" fmla="*/ 0 h 499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2102" h="4991725">
                <a:moveTo>
                  <a:pt x="0" y="0"/>
                </a:moveTo>
                <a:lnTo>
                  <a:pt x="3427127" y="0"/>
                </a:lnTo>
                <a:lnTo>
                  <a:pt x="3501720" y="178850"/>
                </a:lnTo>
                <a:cubicBezTo>
                  <a:pt x="3836807" y="1037602"/>
                  <a:pt x="4022102" y="1981752"/>
                  <a:pt x="4022102" y="2972813"/>
                </a:cubicBezTo>
                <a:cubicBezTo>
                  <a:pt x="4022102" y="3592227"/>
                  <a:pt x="3949721" y="4193316"/>
                  <a:pt x="3813627" y="4766683"/>
                </a:cubicBezTo>
                <a:lnTo>
                  <a:pt x="3754672" y="4991725"/>
                </a:lnTo>
                <a:lnTo>
                  <a:pt x="0" y="4991725"/>
                </a:lnTo>
                <a:lnTo>
                  <a:pt x="0" y="0"/>
                </a:lnTo>
                <a:close/>
              </a:path>
            </a:pathLst>
          </a:custGeom>
          <a:solidFill>
            <a:srgbClr val="142E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Picture Placeholder 16">
            <a:extLst>
              <a:ext uri="{FF2B5EF4-FFF2-40B4-BE49-F238E27FC236}">
                <a16:creationId xmlns:a16="http://schemas.microsoft.com/office/drawing/2014/main" id="{61C8BCA0-2CA0-4310-2C55-5B75FDD34B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1728" y="1698566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16">
            <a:extLst>
              <a:ext uri="{FF2B5EF4-FFF2-40B4-BE49-F238E27FC236}">
                <a16:creationId xmlns:a16="http://schemas.microsoft.com/office/drawing/2014/main" id="{42278C14-7600-5D31-3E4A-1E66E099FF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30522" y="1698566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16">
            <a:extLst>
              <a:ext uri="{FF2B5EF4-FFF2-40B4-BE49-F238E27FC236}">
                <a16:creationId xmlns:a16="http://schemas.microsoft.com/office/drawing/2014/main" id="{A2A6FBE0-26D8-4865-F258-00EF52CCD7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41058" y="1698566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8B7AD715-A1D7-6EE4-E071-9568B1BF89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3543" y="4297363"/>
            <a:ext cx="2870200" cy="18875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9BEC81A8-52E9-45E1-744A-8FA4B8F72A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31460" y="4297363"/>
            <a:ext cx="2655140" cy="18875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8BE15F3F-5C65-7D19-0E43-24670C93E9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41996" y="4297363"/>
            <a:ext cx="2655140" cy="18875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A250754C-2716-B7D4-1EE1-65910B90E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51890"/>
            <a:ext cx="12192000" cy="789650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56B49A4D-1E0F-A265-7EE5-09D2072CB4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3543" y="3806411"/>
            <a:ext cx="2870200" cy="415786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8E3776EB-FC8A-5927-9E48-C1999BE54A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35030" y="3806411"/>
            <a:ext cx="2870200" cy="415786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20">
            <a:extLst>
              <a:ext uri="{FF2B5EF4-FFF2-40B4-BE49-F238E27FC236}">
                <a16:creationId xmlns:a16="http://schemas.microsoft.com/office/drawing/2014/main" id="{636F061C-5510-50DB-E9B6-8C387CB6541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37397" y="3806411"/>
            <a:ext cx="2870200" cy="415786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E0F5FE8-5B98-5586-0395-A872482CE39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0" y="1148003"/>
            <a:ext cx="12189123" cy="415786"/>
          </a:xfrm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81896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Me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ADAC88-9799-99C8-AD26-71AE7B62E871}"/>
              </a:ext>
            </a:extLst>
          </p:cNvPr>
          <p:cNvSpPr/>
          <p:nvPr userDrawn="1"/>
        </p:nvSpPr>
        <p:spPr>
          <a:xfrm>
            <a:off x="9960964" y="1866275"/>
            <a:ext cx="2228159" cy="4985631"/>
          </a:xfrm>
          <a:prstGeom prst="rect">
            <a:avLst/>
          </a:prstGeom>
          <a:solidFill>
            <a:srgbClr val="142E5B">
              <a:alpha val="531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90294CB8-BD4E-4AB7-7FEF-77A526830D98}"/>
              </a:ext>
            </a:extLst>
          </p:cNvPr>
          <p:cNvSpPr/>
          <p:nvPr userDrawn="1"/>
        </p:nvSpPr>
        <p:spPr>
          <a:xfrm>
            <a:off x="6761145" y="1866275"/>
            <a:ext cx="4380261" cy="4991725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rgbClr val="CED6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70C5F587-0674-9016-3007-31564DB080E5}"/>
              </a:ext>
            </a:extLst>
          </p:cNvPr>
          <p:cNvSpPr/>
          <p:nvPr userDrawn="1"/>
        </p:nvSpPr>
        <p:spPr>
          <a:xfrm>
            <a:off x="3182473" y="1866275"/>
            <a:ext cx="4380261" cy="4991725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rgbClr val="A0B0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FDA6BD4-F384-CC64-519F-C8945B1CB0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4CD949D9-D6EB-307E-2A78-6158D40F6371}"/>
              </a:ext>
            </a:extLst>
          </p:cNvPr>
          <p:cNvSpPr/>
          <p:nvPr userDrawn="1"/>
        </p:nvSpPr>
        <p:spPr>
          <a:xfrm>
            <a:off x="0" y="1866275"/>
            <a:ext cx="4022102" cy="4991725"/>
          </a:xfrm>
          <a:custGeom>
            <a:avLst/>
            <a:gdLst>
              <a:gd name="connsiteX0" fmla="*/ 0 w 4022102"/>
              <a:gd name="connsiteY0" fmla="*/ 0 h 4991725"/>
              <a:gd name="connsiteX1" fmla="*/ 3427127 w 4022102"/>
              <a:gd name="connsiteY1" fmla="*/ 0 h 4991725"/>
              <a:gd name="connsiteX2" fmla="*/ 3501720 w 4022102"/>
              <a:gd name="connsiteY2" fmla="*/ 178850 h 4991725"/>
              <a:gd name="connsiteX3" fmla="*/ 4022102 w 4022102"/>
              <a:gd name="connsiteY3" fmla="*/ 2972813 h 4991725"/>
              <a:gd name="connsiteX4" fmla="*/ 3813627 w 4022102"/>
              <a:gd name="connsiteY4" fmla="*/ 4766683 h 4991725"/>
              <a:gd name="connsiteX5" fmla="*/ 3754672 w 4022102"/>
              <a:gd name="connsiteY5" fmla="*/ 4991725 h 4991725"/>
              <a:gd name="connsiteX6" fmla="*/ 0 w 4022102"/>
              <a:gd name="connsiteY6" fmla="*/ 4991725 h 4991725"/>
              <a:gd name="connsiteX7" fmla="*/ 0 w 4022102"/>
              <a:gd name="connsiteY7" fmla="*/ 0 h 499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2102" h="4991725">
                <a:moveTo>
                  <a:pt x="0" y="0"/>
                </a:moveTo>
                <a:lnTo>
                  <a:pt x="3427127" y="0"/>
                </a:lnTo>
                <a:lnTo>
                  <a:pt x="3501720" y="178850"/>
                </a:lnTo>
                <a:cubicBezTo>
                  <a:pt x="3836807" y="1037602"/>
                  <a:pt x="4022102" y="1981752"/>
                  <a:pt x="4022102" y="2972813"/>
                </a:cubicBezTo>
                <a:cubicBezTo>
                  <a:pt x="4022102" y="3592227"/>
                  <a:pt x="3949721" y="4193316"/>
                  <a:pt x="3813627" y="4766683"/>
                </a:cubicBezTo>
                <a:lnTo>
                  <a:pt x="3754672" y="4991725"/>
                </a:lnTo>
                <a:lnTo>
                  <a:pt x="0" y="4991725"/>
                </a:lnTo>
                <a:lnTo>
                  <a:pt x="0" y="0"/>
                </a:lnTo>
                <a:close/>
              </a:path>
            </a:pathLst>
          </a:custGeom>
          <a:solidFill>
            <a:srgbClr val="3C5BA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Picture Placeholder 16">
            <a:extLst>
              <a:ext uri="{FF2B5EF4-FFF2-40B4-BE49-F238E27FC236}">
                <a16:creationId xmlns:a16="http://schemas.microsoft.com/office/drawing/2014/main" id="{1B525CC8-C03B-8617-5454-71468AA12F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1728" y="1698566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16">
            <a:extLst>
              <a:ext uri="{FF2B5EF4-FFF2-40B4-BE49-F238E27FC236}">
                <a16:creationId xmlns:a16="http://schemas.microsoft.com/office/drawing/2014/main" id="{67ADC89D-F2BD-7081-F59C-FC329F3368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30522" y="1698566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16">
            <a:extLst>
              <a:ext uri="{FF2B5EF4-FFF2-40B4-BE49-F238E27FC236}">
                <a16:creationId xmlns:a16="http://schemas.microsoft.com/office/drawing/2014/main" id="{41EFF609-54C1-DD15-4F03-ED2FCECC3C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41058" y="1698566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55F3F6D-D146-7366-230A-E97443EB98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3543" y="4297363"/>
            <a:ext cx="2870200" cy="18875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2101C0A4-0434-7B40-5ED5-3DE711C3B3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31460" y="4297363"/>
            <a:ext cx="2655140" cy="18875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D3A51A9B-1B51-B92E-95D1-A351207566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41996" y="4297363"/>
            <a:ext cx="2655140" cy="18875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itle 6">
            <a:extLst>
              <a:ext uri="{FF2B5EF4-FFF2-40B4-BE49-F238E27FC236}">
                <a16:creationId xmlns:a16="http://schemas.microsoft.com/office/drawing/2014/main" id="{92B7E632-29AD-CFF6-D829-08FB42567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51890"/>
            <a:ext cx="12192000" cy="789650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849F600D-2B1B-7A8E-46AE-8C8D0E099E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3543" y="3806411"/>
            <a:ext cx="2870200" cy="415786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20">
            <a:extLst>
              <a:ext uri="{FF2B5EF4-FFF2-40B4-BE49-F238E27FC236}">
                <a16:creationId xmlns:a16="http://schemas.microsoft.com/office/drawing/2014/main" id="{4FA3E2C5-0686-350E-86A2-6EB07BFDCC2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35030" y="3806411"/>
            <a:ext cx="2870200" cy="415786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F9537C4-EA92-328E-AEF8-E1A58E8C35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37397" y="3806411"/>
            <a:ext cx="2870200" cy="415786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63A3BE50-7D97-C71F-4236-2F8BC0FA5AA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0" y="1148003"/>
            <a:ext cx="12189123" cy="415786"/>
          </a:xfrm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16563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ADAC88-9799-99C8-AD26-71AE7B62E871}"/>
              </a:ext>
            </a:extLst>
          </p:cNvPr>
          <p:cNvSpPr/>
          <p:nvPr userDrawn="1"/>
        </p:nvSpPr>
        <p:spPr>
          <a:xfrm>
            <a:off x="9960964" y="1866275"/>
            <a:ext cx="2228159" cy="4985631"/>
          </a:xfrm>
          <a:prstGeom prst="rect">
            <a:avLst/>
          </a:prstGeom>
          <a:solidFill>
            <a:srgbClr val="148299">
              <a:alpha val="531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90294CB8-BD4E-4AB7-7FEF-77A526830D98}"/>
              </a:ext>
            </a:extLst>
          </p:cNvPr>
          <p:cNvSpPr/>
          <p:nvPr userDrawn="1"/>
        </p:nvSpPr>
        <p:spPr>
          <a:xfrm>
            <a:off x="6761145" y="1866275"/>
            <a:ext cx="4380261" cy="4991725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rgbClr val="DFED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70C5F587-0674-9016-3007-31564DB080E5}"/>
              </a:ext>
            </a:extLst>
          </p:cNvPr>
          <p:cNvSpPr/>
          <p:nvPr userDrawn="1"/>
        </p:nvSpPr>
        <p:spPr>
          <a:xfrm>
            <a:off x="3182473" y="1866275"/>
            <a:ext cx="4380261" cy="4991725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rgbClr val="A9D1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FDA6BD4-F384-CC64-519F-C8945B1CB0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4CD949D9-D6EB-307E-2A78-6158D40F6371}"/>
              </a:ext>
            </a:extLst>
          </p:cNvPr>
          <p:cNvSpPr/>
          <p:nvPr userDrawn="1"/>
        </p:nvSpPr>
        <p:spPr>
          <a:xfrm>
            <a:off x="0" y="1866275"/>
            <a:ext cx="4022102" cy="4991725"/>
          </a:xfrm>
          <a:custGeom>
            <a:avLst/>
            <a:gdLst>
              <a:gd name="connsiteX0" fmla="*/ 0 w 4022102"/>
              <a:gd name="connsiteY0" fmla="*/ 0 h 4991725"/>
              <a:gd name="connsiteX1" fmla="*/ 3427127 w 4022102"/>
              <a:gd name="connsiteY1" fmla="*/ 0 h 4991725"/>
              <a:gd name="connsiteX2" fmla="*/ 3501720 w 4022102"/>
              <a:gd name="connsiteY2" fmla="*/ 178850 h 4991725"/>
              <a:gd name="connsiteX3" fmla="*/ 4022102 w 4022102"/>
              <a:gd name="connsiteY3" fmla="*/ 2972813 h 4991725"/>
              <a:gd name="connsiteX4" fmla="*/ 3813627 w 4022102"/>
              <a:gd name="connsiteY4" fmla="*/ 4766683 h 4991725"/>
              <a:gd name="connsiteX5" fmla="*/ 3754672 w 4022102"/>
              <a:gd name="connsiteY5" fmla="*/ 4991725 h 4991725"/>
              <a:gd name="connsiteX6" fmla="*/ 0 w 4022102"/>
              <a:gd name="connsiteY6" fmla="*/ 4991725 h 4991725"/>
              <a:gd name="connsiteX7" fmla="*/ 0 w 4022102"/>
              <a:gd name="connsiteY7" fmla="*/ 0 h 499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2102" h="4991725">
                <a:moveTo>
                  <a:pt x="0" y="0"/>
                </a:moveTo>
                <a:lnTo>
                  <a:pt x="3427127" y="0"/>
                </a:lnTo>
                <a:lnTo>
                  <a:pt x="3501720" y="178850"/>
                </a:lnTo>
                <a:cubicBezTo>
                  <a:pt x="3836807" y="1037602"/>
                  <a:pt x="4022102" y="1981752"/>
                  <a:pt x="4022102" y="2972813"/>
                </a:cubicBezTo>
                <a:cubicBezTo>
                  <a:pt x="4022102" y="3592227"/>
                  <a:pt x="3949721" y="4193316"/>
                  <a:pt x="3813627" y="4766683"/>
                </a:cubicBezTo>
                <a:lnTo>
                  <a:pt x="3754672" y="4991725"/>
                </a:lnTo>
                <a:lnTo>
                  <a:pt x="0" y="4991725"/>
                </a:lnTo>
                <a:lnTo>
                  <a:pt x="0" y="0"/>
                </a:lnTo>
                <a:close/>
              </a:path>
            </a:pathLst>
          </a:custGeom>
          <a:solidFill>
            <a:srgbClr val="148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Picture Placeholder 16">
            <a:extLst>
              <a:ext uri="{FF2B5EF4-FFF2-40B4-BE49-F238E27FC236}">
                <a16:creationId xmlns:a16="http://schemas.microsoft.com/office/drawing/2014/main" id="{33F9F190-E73C-61E7-87D4-493BF3197A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1728" y="1698566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16">
            <a:extLst>
              <a:ext uri="{FF2B5EF4-FFF2-40B4-BE49-F238E27FC236}">
                <a16:creationId xmlns:a16="http://schemas.microsoft.com/office/drawing/2014/main" id="{7FFB48B1-A953-3E79-82BF-5184B73ADE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30522" y="1698566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16">
            <a:extLst>
              <a:ext uri="{FF2B5EF4-FFF2-40B4-BE49-F238E27FC236}">
                <a16:creationId xmlns:a16="http://schemas.microsoft.com/office/drawing/2014/main" id="{D6ECF4C2-BC8A-5262-5CFD-A1C545CDBE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41058" y="1698566"/>
            <a:ext cx="1737360" cy="17373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4C84E414-FFCB-2B80-41DB-99E59569BA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3543" y="4297363"/>
            <a:ext cx="2870200" cy="18875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88FEA7D5-A976-4831-8EFE-C8AECC3CFA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31460" y="4297363"/>
            <a:ext cx="2655140" cy="18875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6BE5A016-85DF-5410-A6D3-47D1F5F92D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41996" y="4297363"/>
            <a:ext cx="2655140" cy="18875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3266E4FB-3A37-4068-FDD5-5C0CCC0B0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51890"/>
            <a:ext cx="12192000" cy="789650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BAB90E34-DA5B-9668-B476-614EE7C11EE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3543" y="3806411"/>
            <a:ext cx="2870200" cy="415786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241FD96D-0B36-07F8-B8B2-4EADD6B5D4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35030" y="3806411"/>
            <a:ext cx="2870200" cy="415786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20">
            <a:extLst>
              <a:ext uri="{FF2B5EF4-FFF2-40B4-BE49-F238E27FC236}">
                <a16:creationId xmlns:a16="http://schemas.microsoft.com/office/drawing/2014/main" id="{58294BF2-B560-6D04-D505-D5F3B527320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37397" y="3806411"/>
            <a:ext cx="2870200" cy="415786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C15DE1B-AE49-6A21-477D-1F8D9AE236C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0" y="1148003"/>
            <a:ext cx="12189123" cy="415786"/>
          </a:xfrm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93669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op Sh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61772-ECE9-BE46-B894-A032DE0760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5316"/>
            <a:ext cx="12192000" cy="1156635"/>
          </a:xfrm>
        </p:spPr>
        <p:txBody>
          <a:bodyPr/>
          <a:lstStyle/>
          <a:p>
            <a:r>
              <a:rPr lang="en-US"/>
              <a:t>Title: Poppins, 32pt, dark gray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689A4D-7C24-F044-A1E6-43018B4677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5760" y="1470476"/>
            <a:ext cx="11460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261423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83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789584-4ACD-3794-79F5-0AECC7D1D6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7" t="1587" r="7520" b="4173"/>
          <a:stretch/>
        </p:blipFill>
        <p:spPr>
          <a:xfrm>
            <a:off x="17779" y="228651"/>
            <a:ext cx="12192000" cy="5489520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BBFAE9AD-A43D-B09D-0BBF-667A02774E2C}"/>
              </a:ext>
            </a:extLst>
          </p:cNvPr>
          <p:cNvSpPr/>
          <p:nvPr userDrawn="1"/>
        </p:nvSpPr>
        <p:spPr>
          <a:xfrm>
            <a:off x="0" y="1"/>
            <a:ext cx="7324344" cy="6857999"/>
          </a:xfrm>
          <a:prstGeom prst="rect">
            <a:avLst/>
          </a:prstGeom>
          <a:gradFill>
            <a:gsLst>
              <a:gs pos="49000">
                <a:srgbClr val="FFFFFF">
                  <a:alpha val="86318"/>
                </a:srgbClr>
              </a:gs>
              <a:gs pos="0">
                <a:schemeClr val="bg1">
                  <a:alpha val="93228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5860A90A-273F-F379-3125-F40B41E5C86B}"/>
              </a:ext>
            </a:extLst>
          </p:cNvPr>
          <p:cNvSpPr/>
          <p:nvPr userDrawn="1"/>
        </p:nvSpPr>
        <p:spPr>
          <a:xfrm>
            <a:off x="4936" y="4138308"/>
            <a:ext cx="12227557" cy="2697091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5FFA9242-83B6-3F65-E308-842A5E1C4296}"/>
              </a:ext>
            </a:extLst>
          </p:cNvPr>
          <p:cNvSpPr/>
          <p:nvPr userDrawn="1"/>
        </p:nvSpPr>
        <p:spPr>
          <a:xfrm>
            <a:off x="-6924" y="4565346"/>
            <a:ext cx="12270040" cy="2305650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93F310A-8112-DA84-BC6F-4D195AAC393D}"/>
              </a:ext>
            </a:extLst>
          </p:cNvPr>
          <p:cNvSpPr/>
          <p:nvPr userDrawn="1"/>
        </p:nvSpPr>
        <p:spPr>
          <a:xfrm>
            <a:off x="7332142" y="-1444752"/>
            <a:ext cx="5184648" cy="1444752"/>
          </a:xfrm>
          <a:custGeom>
            <a:avLst/>
            <a:gdLst>
              <a:gd name="connsiteX0" fmla="*/ 0 w 5184648"/>
              <a:gd name="connsiteY0" fmla="*/ 0 h 1444752"/>
              <a:gd name="connsiteX1" fmla="*/ 5184648 w 5184648"/>
              <a:gd name="connsiteY1" fmla="*/ 0 h 1444752"/>
              <a:gd name="connsiteX2" fmla="*/ 5184648 w 5184648"/>
              <a:gd name="connsiteY2" fmla="*/ 1444752 h 1444752"/>
              <a:gd name="connsiteX3" fmla="*/ 4717337 w 5184648"/>
              <a:gd name="connsiteY3" fmla="*/ 1444752 h 1444752"/>
              <a:gd name="connsiteX4" fmla="*/ 4692881 w 5184648"/>
              <a:gd name="connsiteY4" fmla="*/ 1349638 h 1444752"/>
              <a:gd name="connsiteX5" fmla="*/ 3083797 w 5184648"/>
              <a:gd name="connsiteY5" fmla="*/ 165824 h 1444752"/>
              <a:gd name="connsiteX6" fmla="*/ 1474713 w 5184648"/>
              <a:gd name="connsiteY6" fmla="*/ 1349638 h 1444752"/>
              <a:gd name="connsiteX7" fmla="*/ 1450257 w 5184648"/>
              <a:gd name="connsiteY7" fmla="*/ 1444752 h 1444752"/>
              <a:gd name="connsiteX8" fmla="*/ 0 w 5184648"/>
              <a:gd name="connsiteY8" fmla="*/ 1444752 h 1444752"/>
              <a:gd name="connsiteX9" fmla="*/ 0 w 5184648"/>
              <a:gd name="connsiteY9" fmla="*/ 0 h 144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4648" h="1444752">
                <a:moveTo>
                  <a:pt x="0" y="0"/>
                </a:moveTo>
                <a:lnTo>
                  <a:pt x="5184648" y="0"/>
                </a:lnTo>
                <a:lnTo>
                  <a:pt x="5184648" y="1444752"/>
                </a:lnTo>
                <a:lnTo>
                  <a:pt x="4717337" y="1444752"/>
                </a:lnTo>
                <a:lnTo>
                  <a:pt x="4692881" y="1349638"/>
                </a:lnTo>
                <a:cubicBezTo>
                  <a:pt x="4479562" y="663796"/>
                  <a:pt x="3839833" y="165824"/>
                  <a:pt x="3083797" y="165824"/>
                </a:cubicBezTo>
                <a:cubicBezTo>
                  <a:pt x="2327761" y="165824"/>
                  <a:pt x="1688032" y="663796"/>
                  <a:pt x="1474713" y="1349638"/>
                </a:cubicBezTo>
                <a:lnTo>
                  <a:pt x="1450257" y="1444752"/>
                </a:lnTo>
                <a:lnTo>
                  <a:pt x="0" y="1444752"/>
                </a:lnTo>
                <a:lnTo>
                  <a:pt x="0" y="0"/>
                </a:lnTo>
                <a:close/>
              </a:path>
            </a:pathLst>
          </a:cu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8E2A656-0A33-E246-6973-183C6EF6134C}"/>
              </a:ext>
            </a:extLst>
          </p:cNvPr>
          <p:cNvSpPr/>
          <p:nvPr userDrawn="1"/>
        </p:nvSpPr>
        <p:spPr>
          <a:xfrm>
            <a:off x="12217393" y="1180591"/>
            <a:ext cx="911157" cy="5965537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A553D1-20E9-754A-157A-392E346C384C}"/>
              </a:ext>
            </a:extLst>
          </p:cNvPr>
          <p:cNvSpPr/>
          <p:nvPr userDrawn="1"/>
        </p:nvSpPr>
        <p:spPr>
          <a:xfrm>
            <a:off x="-1" y="1440"/>
            <a:ext cx="12209489" cy="427223"/>
          </a:xfrm>
          <a:prstGeom prst="rect">
            <a:avLst/>
          </a:prstGeom>
          <a:solidFill>
            <a:srgbClr val="FD6A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100A8F-3C25-365D-5581-6B4D770AE5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9" y="6808223"/>
            <a:ext cx="12222192" cy="675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108D8F-ED78-9149-D223-FC259A0C9F06}"/>
              </a:ext>
            </a:extLst>
          </p:cNvPr>
          <p:cNvSpPr txBox="1"/>
          <p:nvPr userDrawn="1"/>
        </p:nvSpPr>
        <p:spPr>
          <a:xfrm>
            <a:off x="98828" y="76572"/>
            <a:ext cx="12001221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i="0" dirty="0">
                <a:solidFill>
                  <a:schemeClr val="bg1"/>
                </a:solidFill>
                <a:effectLst/>
                <a:latin typeface="Poppins SemiBold" pitchFamily="2" charset="77"/>
                <a:cs typeface="Poppins SemiBold" pitchFamily="2" charset="77"/>
              </a:rPr>
              <a:t>Celebrating Pride - all year long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DF6D4FF-AA90-65EF-0E70-AE1ECB990A6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6878" y="4244829"/>
            <a:ext cx="11413802" cy="64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kissing a baby&#10;&#10;AI-generated content may be incorrect.">
            <a:extLst>
              <a:ext uri="{FF2B5EF4-FFF2-40B4-BE49-F238E27FC236}">
                <a16:creationId xmlns:a16="http://schemas.microsoft.com/office/drawing/2014/main" id="{61C4DFEE-EFA6-77C0-F916-AAEB3C5058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051" t="7526" r="28227" b="3530"/>
          <a:stretch/>
        </p:blipFill>
        <p:spPr>
          <a:xfrm>
            <a:off x="3947" y="359765"/>
            <a:ext cx="4022445" cy="4621595"/>
          </a:xfrm>
          <a:prstGeom prst="rect">
            <a:avLst/>
          </a:prstGeom>
        </p:spPr>
      </p:pic>
      <p:pic>
        <p:nvPicPr>
          <p:cNvPr id="9" name="Picture 8" descr="Two women standing next to each other&#10;&#10;AI-generated content may be incorrect.">
            <a:extLst>
              <a:ext uri="{FF2B5EF4-FFF2-40B4-BE49-F238E27FC236}">
                <a16:creationId xmlns:a16="http://schemas.microsoft.com/office/drawing/2014/main" id="{FE436255-76AA-51F9-851D-86F9A6901E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7" t="-369" r="11916" b="-2134"/>
          <a:stretch/>
        </p:blipFill>
        <p:spPr>
          <a:xfrm flipH="1">
            <a:off x="4240053" y="348638"/>
            <a:ext cx="3934301" cy="4621595"/>
          </a:xfrm>
          <a:prstGeom prst="rect">
            <a:avLst/>
          </a:prstGeom>
        </p:spPr>
      </p:pic>
      <p:pic>
        <p:nvPicPr>
          <p:cNvPr id="7" name="Picture 6" descr="A group of men and a child&#10;&#10;AI-generated content may be incorrect.">
            <a:extLst>
              <a:ext uri="{FF2B5EF4-FFF2-40B4-BE49-F238E27FC236}">
                <a16:creationId xmlns:a16="http://schemas.microsoft.com/office/drawing/2014/main" id="{B511003B-54D7-B9E1-9B29-047C9A18A3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5" t="852" r="30903" b="-9476"/>
          <a:stretch/>
        </p:blipFill>
        <p:spPr>
          <a:xfrm>
            <a:off x="8388015" y="42541"/>
            <a:ext cx="3821474" cy="5428402"/>
          </a:xfrm>
          <a:prstGeom prst="rect">
            <a:avLst/>
          </a:prstGeo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5860A90A-273F-F379-3125-F40B41E5C86B}"/>
              </a:ext>
            </a:extLst>
          </p:cNvPr>
          <p:cNvSpPr/>
          <p:nvPr userDrawn="1"/>
        </p:nvSpPr>
        <p:spPr>
          <a:xfrm>
            <a:off x="-8579" y="3639306"/>
            <a:ext cx="12227557" cy="3019670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5FFA9242-83B6-3F65-E308-842A5E1C4296}"/>
              </a:ext>
            </a:extLst>
          </p:cNvPr>
          <p:cNvSpPr/>
          <p:nvPr userDrawn="1"/>
        </p:nvSpPr>
        <p:spPr>
          <a:xfrm>
            <a:off x="-17782" y="4172049"/>
            <a:ext cx="12227558" cy="2696919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rgbClr val="FD6A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93F310A-8112-DA84-BC6F-4D195AAC393D}"/>
              </a:ext>
            </a:extLst>
          </p:cNvPr>
          <p:cNvSpPr/>
          <p:nvPr userDrawn="1"/>
        </p:nvSpPr>
        <p:spPr>
          <a:xfrm>
            <a:off x="3503673" y="-1154005"/>
            <a:ext cx="5184648" cy="1444752"/>
          </a:xfrm>
          <a:custGeom>
            <a:avLst/>
            <a:gdLst>
              <a:gd name="connsiteX0" fmla="*/ 0 w 5184648"/>
              <a:gd name="connsiteY0" fmla="*/ 0 h 1444752"/>
              <a:gd name="connsiteX1" fmla="*/ 5184648 w 5184648"/>
              <a:gd name="connsiteY1" fmla="*/ 0 h 1444752"/>
              <a:gd name="connsiteX2" fmla="*/ 5184648 w 5184648"/>
              <a:gd name="connsiteY2" fmla="*/ 1444752 h 1444752"/>
              <a:gd name="connsiteX3" fmla="*/ 4717337 w 5184648"/>
              <a:gd name="connsiteY3" fmla="*/ 1444752 h 1444752"/>
              <a:gd name="connsiteX4" fmla="*/ 4692881 w 5184648"/>
              <a:gd name="connsiteY4" fmla="*/ 1349638 h 1444752"/>
              <a:gd name="connsiteX5" fmla="*/ 3083797 w 5184648"/>
              <a:gd name="connsiteY5" fmla="*/ 165824 h 1444752"/>
              <a:gd name="connsiteX6" fmla="*/ 1474713 w 5184648"/>
              <a:gd name="connsiteY6" fmla="*/ 1349638 h 1444752"/>
              <a:gd name="connsiteX7" fmla="*/ 1450257 w 5184648"/>
              <a:gd name="connsiteY7" fmla="*/ 1444752 h 1444752"/>
              <a:gd name="connsiteX8" fmla="*/ 0 w 5184648"/>
              <a:gd name="connsiteY8" fmla="*/ 1444752 h 1444752"/>
              <a:gd name="connsiteX9" fmla="*/ 0 w 5184648"/>
              <a:gd name="connsiteY9" fmla="*/ 0 h 144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4648" h="1444752">
                <a:moveTo>
                  <a:pt x="0" y="0"/>
                </a:moveTo>
                <a:lnTo>
                  <a:pt x="5184648" y="0"/>
                </a:lnTo>
                <a:lnTo>
                  <a:pt x="5184648" y="1444752"/>
                </a:lnTo>
                <a:lnTo>
                  <a:pt x="4717337" y="1444752"/>
                </a:lnTo>
                <a:lnTo>
                  <a:pt x="4692881" y="1349638"/>
                </a:lnTo>
                <a:cubicBezTo>
                  <a:pt x="4479562" y="663796"/>
                  <a:pt x="3839833" y="165824"/>
                  <a:pt x="3083797" y="165824"/>
                </a:cubicBezTo>
                <a:cubicBezTo>
                  <a:pt x="2327761" y="165824"/>
                  <a:pt x="1688032" y="663796"/>
                  <a:pt x="1474713" y="1349638"/>
                </a:cubicBezTo>
                <a:lnTo>
                  <a:pt x="1450257" y="1444752"/>
                </a:lnTo>
                <a:lnTo>
                  <a:pt x="0" y="1444752"/>
                </a:lnTo>
                <a:lnTo>
                  <a:pt x="0" y="0"/>
                </a:lnTo>
                <a:close/>
              </a:path>
            </a:pathLst>
          </a:cu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8E2A656-0A33-E246-6973-183C6EF6134C}"/>
              </a:ext>
            </a:extLst>
          </p:cNvPr>
          <p:cNvSpPr/>
          <p:nvPr userDrawn="1"/>
        </p:nvSpPr>
        <p:spPr>
          <a:xfrm>
            <a:off x="12227556" y="0"/>
            <a:ext cx="911157" cy="5965537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52A8B1-2B36-C700-A838-5FA13ECF9BFF}"/>
              </a:ext>
            </a:extLst>
          </p:cNvPr>
          <p:cNvSpPr/>
          <p:nvPr userDrawn="1"/>
        </p:nvSpPr>
        <p:spPr>
          <a:xfrm rot="16200000">
            <a:off x="1544135" y="-1111525"/>
            <a:ext cx="1155446" cy="423582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5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pink text&#10;&#10;AI-generated content may be incorrect.">
            <a:extLst>
              <a:ext uri="{FF2B5EF4-FFF2-40B4-BE49-F238E27FC236}">
                <a16:creationId xmlns:a16="http://schemas.microsoft.com/office/drawing/2014/main" id="{AFEEB75E-1EAD-F57A-3A08-B85D522FB0C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2" y="573697"/>
            <a:ext cx="1877812" cy="6247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B6D4848-60F2-D95D-F109-49F184B3C44F}"/>
              </a:ext>
            </a:extLst>
          </p:cNvPr>
          <p:cNvSpPr/>
          <p:nvPr userDrawn="1"/>
        </p:nvSpPr>
        <p:spPr>
          <a:xfrm>
            <a:off x="0" y="1438"/>
            <a:ext cx="12219014" cy="427223"/>
          </a:xfrm>
          <a:prstGeom prst="rect">
            <a:avLst/>
          </a:prstGeom>
          <a:solidFill>
            <a:srgbClr val="FD6A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375DD6-F55E-7DDE-0246-71C8543A1322}"/>
              </a:ext>
            </a:extLst>
          </p:cNvPr>
          <p:cNvSpPr txBox="1"/>
          <p:nvPr userDrawn="1"/>
        </p:nvSpPr>
        <p:spPr>
          <a:xfrm>
            <a:off x="98828" y="76572"/>
            <a:ext cx="12001221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i="0" dirty="0">
                <a:solidFill>
                  <a:schemeClr val="bg1"/>
                </a:solidFill>
                <a:effectLst/>
                <a:latin typeface="Poppins SemiBold" pitchFamily="2" charset="77"/>
                <a:cs typeface="Poppins SemiBold" pitchFamily="2" charset="77"/>
              </a:rPr>
              <a:t>Celebrating Pride - all year long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5594C5D-DBA4-162B-0C1B-BB27136FE1A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9" y="0"/>
            <a:ext cx="12222192" cy="67575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0C7CAF70-9E2A-C19B-3176-0D4DC24B3BC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5613" y="3832732"/>
            <a:ext cx="11413802" cy="64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257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kissing a baby&#10;&#10;AI-generated content may be incorrect.">
            <a:extLst>
              <a:ext uri="{FF2B5EF4-FFF2-40B4-BE49-F238E27FC236}">
                <a16:creationId xmlns:a16="http://schemas.microsoft.com/office/drawing/2014/main" id="{61C4DFEE-EFA6-77C0-F916-AAEB3C5058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051" t="7526" r="28227" b="3530"/>
          <a:stretch/>
        </p:blipFill>
        <p:spPr>
          <a:xfrm>
            <a:off x="3947" y="359765"/>
            <a:ext cx="4022445" cy="4621595"/>
          </a:xfrm>
          <a:prstGeom prst="rect">
            <a:avLst/>
          </a:prstGeom>
        </p:spPr>
      </p:pic>
      <p:pic>
        <p:nvPicPr>
          <p:cNvPr id="9" name="Picture 8" descr="Two women standing next to each other&#10;&#10;AI-generated content may be incorrect.">
            <a:extLst>
              <a:ext uri="{FF2B5EF4-FFF2-40B4-BE49-F238E27FC236}">
                <a16:creationId xmlns:a16="http://schemas.microsoft.com/office/drawing/2014/main" id="{FE436255-76AA-51F9-851D-86F9A6901E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7" t="-369" r="11916" b="-2134"/>
          <a:stretch/>
        </p:blipFill>
        <p:spPr>
          <a:xfrm flipH="1">
            <a:off x="4240053" y="348638"/>
            <a:ext cx="3934301" cy="4621595"/>
          </a:xfrm>
          <a:prstGeom prst="rect">
            <a:avLst/>
          </a:prstGeom>
        </p:spPr>
      </p:pic>
      <p:pic>
        <p:nvPicPr>
          <p:cNvPr id="7" name="Picture 6" descr="A group of men and a child&#10;&#10;AI-generated content may be incorrect.">
            <a:extLst>
              <a:ext uri="{FF2B5EF4-FFF2-40B4-BE49-F238E27FC236}">
                <a16:creationId xmlns:a16="http://schemas.microsoft.com/office/drawing/2014/main" id="{B511003B-54D7-B9E1-9B29-047C9A18A3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8" t="3664" r="25827" b="-12288"/>
          <a:stretch/>
        </p:blipFill>
        <p:spPr>
          <a:xfrm>
            <a:off x="8425644" y="245849"/>
            <a:ext cx="3784131" cy="5285076"/>
          </a:xfrm>
          <a:prstGeom prst="rect">
            <a:avLst/>
          </a:prstGeo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5860A90A-273F-F379-3125-F40B41E5C86B}"/>
              </a:ext>
            </a:extLst>
          </p:cNvPr>
          <p:cNvSpPr/>
          <p:nvPr userDrawn="1"/>
        </p:nvSpPr>
        <p:spPr>
          <a:xfrm>
            <a:off x="-8579" y="3639306"/>
            <a:ext cx="12227557" cy="3019670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5FFA9242-83B6-3F65-E308-842A5E1C4296}"/>
              </a:ext>
            </a:extLst>
          </p:cNvPr>
          <p:cNvSpPr/>
          <p:nvPr userDrawn="1"/>
        </p:nvSpPr>
        <p:spPr>
          <a:xfrm>
            <a:off x="-17782" y="4172049"/>
            <a:ext cx="12227558" cy="2696919"/>
          </a:xfrm>
          <a:custGeom>
            <a:avLst/>
            <a:gdLst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86942 w 12191999"/>
              <a:gd name="connsiteY7" fmla="*/ 483151 h 2788675"/>
              <a:gd name="connsiteX8" fmla="*/ 1522836 w 12191999"/>
              <a:gd name="connsiteY8" fmla="*/ 198988 h 2788675"/>
              <a:gd name="connsiteX9" fmla="*/ 5452040 w 12191999"/>
              <a:gd name="connsiteY9" fmla="*/ 427560 h 2788675"/>
              <a:gd name="connsiteX10" fmla="*/ 11021470 w 12191999"/>
              <a:gd name="connsiteY10" fmla="*/ 147 h 2788675"/>
              <a:gd name="connsiteX0" fmla="*/ 11021470 w 12191999"/>
              <a:gd name="connsiteY0" fmla="*/ 147 h 2788675"/>
              <a:gd name="connsiteX1" fmla="*/ 12079177 w 12191999"/>
              <a:gd name="connsiteY1" fmla="*/ 129421 h 2788675"/>
              <a:gd name="connsiteX2" fmla="*/ 12182167 w 12191999"/>
              <a:gd name="connsiteY2" fmla="*/ 172076 h 2788675"/>
              <a:gd name="connsiteX3" fmla="*/ 12191999 w 12191999"/>
              <a:gd name="connsiteY3" fmla="*/ 176977 h 2788675"/>
              <a:gd name="connsiteX4" fmla="*/ 12191999 w 12191999"/>
              <a:gd name="connsiteY4" fmla="*/ 2788675 h 2788675"/>
              <a:gd name="connsiteX5" fmla="*/ 0 w 12191999"/>
              <a:gd name="connsiteY5" fmla="*/ 2788675 h 2788675"/>
              <a:gd name="connsiteX6" fmla="*/ 0 w 12191999"/>
              <a:gd name="connsiteY6" fmla="*/ 514578 h 2788675"/>
              <a:gd name="connsiteX7" fmla="*/ 1522836 w 12191999"/>
              <a:gd name="connsiteY7" fmla="*/ 198988 h 2788675"/>
              <a:gd name="connsiteX8" fmla="*/ 5452040 w 12191999"/>
              <a:gd name="connsiteY8" fmla="*/ 427560 h 2788675"/>
              <a:gd name="connsiteX9" fmla="*/ 11021470 w 12191999"/>
              <a:gd name="connsiteY9" fmla="*/ 147 h 2788675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37333 h 2825861"/>
              <a:gd name="connsiteX1" fmla="*/ 12079177 w 12191999"/>
              <a:gd name="connsiteY1" fmla="*/ 166607 h 2825861"/>
              <a:gd name="connsiteX2" fmla="*/ 12182167 w 12191999"/>
              <a:gd name="connsiteY2" fmla="*/ 209262 h 2825861"/>
              <a:gd name="connsiteX3" fmla="*/ 12191999 w 12191999"/>
              <a:gd name="connsiteY3" fmla="*/ 214163 h 2825861"/>
              <a:gd name="connsiteX4" fmla="*/ 12191999 w 12191999"/>
              <a:gd name="connsiteY4" fmla="*/ 2825861 h 2825861"/>
              <a:gd name="connsiteX5" fmla="*/ 0 w 12191999"/>
              <a:gd name="connsiteY5" fmla="*/ 2825861 h 2825861"/>
              <a:gd name="connsiteX6" fmla="*/ 0 w 12191999"/>
              <a:gd name="connsiteY6" fmla="*/ 551764 h 2825861"/>
              <a:gd name="connsiteX7" fmla="*/ 1722012 w 12191999"/>
              <a:gd name="connsiteY7" fmla="*/ 784 h 2825861"/>
              <a:gd name="connsiteX8" fmla="*/ 5452040 w 12191999"/>
              <a:gd name="connsiteY8" fmla="*/ 464746 h 2825861"/>
              <a:gd name="connsiteX9" fmla="*/ 11021470 w 12191999"/>
              <a:gd name="connsiteY9" fmla="*/ 37333 h 2825861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1740119 w 12191999"/>
              <a:gd name="connsiteY7" fmla="*/ 18993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27160 w 12191999"/>
              <a:gd name="connsiteY6" fmla="*/ 514579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48 h 2788676"/>
              <a:gd name="connsiteX1" fmla="*/ 12079177 w 12191999"/>
              <a:gd name="connsiteY1" fmla="*/ 129422 h 2788676"/>
              <a:gd name="connsiteX2" fmla="*/ 12182167 w 12191999"/>
              <a:gd name="connsiteY2" fmla="*/ 172077 h 2788676"/>
              <a:gd name="connsiteX3" fmla="*/ 12191999 w 12191999"/>
              <a:gd name="connsiteY3" fmla="*/ 176978 h 2788676"/>
              <a:gd name="connsiteX4" fmla="*/ 12191999 w 12191999"/>
              <a:gd name="connsiteY4" fmla="*/ 2788676 h 2788676"/>
              <a:gd name="connsiteX5" fmla="*/ 0 w 12191999"/>
              <a:gd name="connsiteY5" fmla="*/ 2788676 h 2788676"/>
              <a:gd name="connsiteX6" fmla="*/ 18106 w 12191999"/>
              <a:gd name="connsiteY6" fmla="*/ 523633 h 2788676"/>
              <a:gd name="connsiteX7" fmla="*/ 2554931 w 12191999"/>
              <a:gd name="connsiteY7" fmla="*/ 162776 h 2788676"/>
              <a:gd name="connsiteX8" fmla="*/ 5452040 w 12191999"/>
              <a:gd name="connsiteY8" fmla="*/ 427561 h 2788676"/>
              <a:gd name="connsiteX9" fmla="*/ 11021470 w 12191999"/>
              <a:gd name="connsiteY9" fmla="*/ 148 h 2788676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1021470 w 12191999"/>
              <a:gd name="connsiteY0" fmla="*/ 172 h 2788700"/>
              <a:gd name="connsiteX1" fmla="*/ 12079177 w 12191999"/>
              <a:gd name="connsiteY1" fmla="*/ 129446 h 2788700"/>
              <a:gd name="connsiteX2" fmla="*/ 12182167 w 12191999"/>
              <a:gd name="connsiteY2" fmla="*/ 172101 h 2788700"/>
              <a:gd name="connsiteX3" fmla="*/ 12191999 w 12191999"/>
              <a:gd name="connsiteY3" fmla="*/ 177002 h 2788700"/>
              <a:gd name="connsiteX4" fmla="*/ 12191999 w 12191999"/>
              <a:gd name="connsiteY4" fmla="*/ 2788700 h 2788700"/>
              <a:gd name="connsiteX5" fmla="*/ 0 w 12191999"/>
              <a:gd name="connsiteY5" fmla="*/ 2788700 h 2788700"/>
              <a:gd name="connsiteX6" fmla="*/ 18106 w 12191999"/>
              <a:gd name="connsiteY6" fmla="*/ 523657 h 2788700"/>
              <a:gd name="connsiteX7" fmla="*/ 2554931 w 12191999"/>
              <a:gd name="connsiteY7" fmla="*/ 162800 h 2788700"/>
              <a:gd name="connsiteX8" fmla="*/ 7326107 w 12191999"/>
              <a:gd name="connsiteY8" fmla="*/ 364211 h 2788700"/>
              <a:gd name="connsiteX9" fmla="*/ 11021470 w 12191999"/>
              <a:gd name="connsiteY9" fmla="*/ 172 h 2788700"/>
              <a:gd name="connsiteX0" fmla="*/ 10351513 w 12237424"/>
              <a:gd name="connsiteY0" fmla="*/ 197 h 2743458"/>
              <a:gd name="connsiteX1" fmla="*/ 12079177 w 12237424"/>
              <a:gd name="connsiteY1" fmla="*/ 84204 h 2743458"/>
              <a:gd name="connsiteX2" fmla="*/ 12182167 w 12237424"/>
              <a:gd name="connsiteY2" fmla="*/ 126859 h 2743458"/>
              <a:gd name="connsiteX3" fmla="*/ 12191999 w 12237424"/>
              <a:gd name="connsiteY3" fmla="*/ 131760 h 2743458"/>
              <a:gd name="connsiteX4" fmla="*/ 12191999 w 12237424"/>
              <a:gd name="connsiteY4" fmla="*/ 2743458 h 2743458"/>
              <a:gd name="connsiteX5" fmla="*/ 0 w 12237424"/>
              <a:gd name="connsiteY5" fmla="*/ 2743458 h 2743458"/>
              <a:gd name="connsiteX6" fmla="*/ 18106 w 12237424"/>
              <a:gd name="connsiteY6" fmla="*/ 478415 h 2743458"/>
              <a:gd name="connsiteX7" fmla="*/ 2554931 w 12237424"/>
              <a:gd name="connsiteY7" fmla="*/ 117558 h 2743458"/>
              <a:gd name="connsiteX8" fmla="*/ 7326107 w 12237424"/>
              <a:gd name="connsiteY8" fmla="*/ 318969 h 2743458"/>
              <a:gd name="connsiteX9" fmla="*/ 10351513 w 12237424"/>
              <a:gd name="connsiteY9" fmla="*/ 197 h 2743458"/>
              <a:gd name="connsiteX0" fmla="*/ 10351513 w 12237424"/>
              <a:gd name="connsiteY0" fmla="*/ 16645 h 2759906"/>
              <a:gd name="connsiteX1" fmla="*/ 12079177 w 12237424"/>
              <a:gd name="connsiteY1" fmla="*/ 100652 h 2759906"/>
              <a:gd name="connsiteX2" fmla="*/ 12182167 w 12237424"/>
              <a:gd name="connsiteY2" fmla="*/ 143307 h 2759906"/>
              <a:gd name="connsiteX3" fmla="*/ 12191999 w 12237424"/>
              <a:gd name="connsiteY3" fmla="*/ 148208 h 2759906"/>
              <a:gd name="connsiteX4" fmla="*/ 12191999 w 12237424"/>
              <a:gd name="connsiteY4" fmla="*/ 2759906 h 2759906"/>
              <a:gd name="connsiteX5" fmla="*/ 0 w 12237424"/>
              <a:gd name="connsiteY5" fmla="*/ 2759906 h 2759906"/>
              <a:gd name="connsiteX6" fmla="*/ 18106 w 12237424"/>
              <a:gd name="connsiteY6" fmla="*/ 494863 h 2759906"/>
              <a:gd name="connsiteX7" fmla="*/ 2554931 w 12237424"/>
              <a:gd name="connsiteY7" fmla="*/ 134006 h 2759906"/>
              <a:gd name="connsiteX8" fmla="*/ 7326107 w 12237424"/>
              <a:gd name="connsiteY8" fmla="*/ 335417 h 2759906"/>
              <a:gd name="connsiteX9" fmla="*/ 10351513 w 12237424"/>
              <a:gd name="connsiteY9" fmla="*/ 16645 h 2759906"/>
              <a:gd name="connsiteX0" fmla="*/ 10378673 w 12235477"/>
              <a:gd name="connsiteY0" fmla="*/ 17435 h 2751643"/>
              <a:gd name="connsiteX1" fmla="*/ 12079177 w 12235477"/>
              <a:gd name="connsiteY1" fmla="*/ 92389 h 2751643"/>
              <a:gd name="connsiteX2" fmla="*/ 12182167 w 12235477"/>
              <a:gd name="connsiteY2" fmla="*/ 135044 h 2751643"/>
              <a:gd name="connsiteX3" fmla="*/ 12191999 w 12235477"/>
              <a:gd name="connsiteY3" fmla="*/ 139945 h 2751643"/>
              <a:gd name="connsiteX4" fmla="*/ 12191999 w 12235477"/>
              <a:gd name="connsiteY4" fmla="*/ 2751643 h 2751643"/>
              <a:gd name="connsiteX5" fmla="*/ 0 w 12235477"/>
              <a:gd name="connsiteY5" fmla="*/ 2751643 h 2751643"/>
              <a:gd name="connsiteX6" fmla="*/ 18106 w 12235477"/>
              <a:gd name="connsiteY6" fmla="*/ 486600 h 2751643"/>
              <a:gd name="connsiteX7" fmla="*/ 2554931 w 12235477"/>
              <a:gd name="connsiteY7" fmla="*/ 125743 h 2751643"/>
              <a:gd name="connsiteX8" fmla="*/ 7326107 w 12235477"/>
              <a:gd name="connsiteY8" fmla="*/ 327154 h 2751643"/>
              <a:gd name="connsiteX9" fmla="*/ 10378673 w 12235477"/>
              <a:gd name="connsiteY9" fmla="*/ 17435 h 2751643"/>
              <a:gd name="connsiteX0" fmla="*/ 10396780 w 12234180"/>
              <a:gd name="connsiteY0" fmla="*/ 20323 h 2727370"/>
              <a:gd name="connsiteX1" fmla="*/ 12079177 w 12234180"/>
              <a:gd name="connsiteY1" fmla="*/ 68116 h 2727370"/>
              <a:gd name="connsiteX2" fmla="*/ 12182167 w 12234180"/>
              <a:gd name="connsiteY2" fmla="*/ 110771 h 2727370"/>
              <a:gd name="connsiteX3" fmla="*/ 12191999 w 12234180"/>
              <a:gd name="connsiteY3" fmla="*/ 115672 h 2727370"/>
              <a:gd name="connsiteX4" fmla="*/ 12191999 w 12234180"/>
              <a:gd name="connsiteY4" fmla="*/ 2727370 h 2727370"/>
              <a:gd name="connsiteX5" fmla="*/ 0 w 12234180"/>
              <a:gd name="connsiteY5" fmla="*/ 2727370 h 2727370"/>
              <a:gd name="connsiteX6" fmla="*/ 18106 w 12234180"/>
              <a:gd name="connsiteY6" fmla="*/ 462327 h 2727370"/>
              <a:gd name="connsiteX7" fmla="*/ 2554931 w 12234180"/>
              <a:gd name="connsiteY7" fmla="*/ 101470 h 2727370"/>
              <a:gd name="connsiteX8" fmla="*/ 7326107 w 12234180"/>
              <a:gd name="connsiteY8" fmla="*/ 302881 h 2727370"/>
              <a:gd name="connsiteX9" fmla="*/ 10396780 w 12234180"/>
              <a:gd name="connsiteY9" fmla="*/ 20323 h 2727370"/>
              <a:gd name="connsiteX0" fmla="*/ 10396780 w 12234180"/>
              <a:gd name="connsiteY0" fmla="*/ 31817 h 2738864"/>
              <a:gd name="connsiteX1" fmla="*/ 12079177 w 12234180"/>
              <a:gd name="connsiteY1" fmla="*/ 79610 h 2738864"/>
              <a:gd name="connsiteX2" fmla="*/ 12182167 w 12234180"/>
              <a:gd name="connsiteY2" fmla="*/ 122265 h 2738864"/>
              <a:gd name="connsiteX3" fmla="*/ 12191999 w 12234180"/>
              <a:gd name="connsiteY3" fmla="*/ 127166 h 2738864"/>
              <a:gd name="connsiteX4" fmla="*/ 12191999 w 12234180"/>
              <a:gd name="connsiteY4" fmla="*/ 2738864 h 2738864"/>
              <a:gd name="connsiteX5" fmla="*/ 0 w 12234180"/>
              <a:gd name="connsiteY5" fmla="*/ 2738864 h 2738864"/>
              <a:gd name="connsiteX6" fmla="*/ 18106 w 12234180"/>
              <a:gd name="connsiteY6" fmla="*/ 473821 h 2738864"/>
              <a:gd name="connsiteX7" fmla="*/ 2554931 w 12234180"/>
              <a:gd name="connsiteY7" fmla="*/ 112964 h 2738864"/>
              <a:gd name="connsiteX8" fmla="*/ 7326107 w 12234180"/>
              <a:gd name="connsiteY8" fmla="*/ 314375 h 2738864"/>
              <a:gd name="connsiteX9" fmla="*/ 10396780 w 12234180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54931 w 12230944"/>
              <a:gd name="connsiteY7" fmla="*/ 11296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2573038 w 12230944"/>
              <a:gd name="connsiteY7" fmla="*/ 85804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3849577 w 12230944"/>
              <a:gd name="connsiteY7" fmla="*/ 149179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31817 h 2738864"/>
              <a:gd name="connsiteX1" fmla="*/ 12079177 w 12230944"/>
              <a:gd name="connsiteY1" fmla="*/ 79610 h 2738864"/>
              <a:gd name="connsiteX2" fmla="*/ 12182167 w 12230944"/>
              <a:gd name="connsiteY2" fmla="*/ 122265 h 2738864"/>
              <a:gd name="connsiteX3" fmla="*/ 12191999 w 12230944"/>
              <a:gd name="connsiteY3" fmla="*/ 127166 h 2738864"/>
              <a:gd name="connsiteX4" fmla="*/ 12191999 w 12230944"/>
              <a:gd name="connsiteY4" fmla="*/ 2738864 h 2738864"/>
              <a:gd name="connsiteX5" fmla="*/ 0 w 12230944"/>
              <a:gd name="connsiteY5" fmla="*/ 2738864 h 2738864"/>
              <a:gd name="connsiteX6" fmla="*/ 18106 w 12230944"/>
              <a:gd name="connsiteY6" fmla="*/ 473821 h 2738864"/>
              <a:gd name="connsiteX7" fmla="*/ 5560682 w 12230944"/>
              <a:gd name="connsiteY7" fmla="*/ 339302 h 2738864"/>
              <a:gd name="connsiteX8" fmla="*/ 7326107 w 12230944"/>
              <a:gd name="connsiteY8" fmla="*/ 314375 h 2738864"/>
              <a:gd name="connsiteX9" fmla="*/ 10442047 w 12230944"/>
              <a:gd name="connsiteY9" fmla="*/ 31817 h 2738864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98946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2715 h 2719762"/>
              <a:gd name="connsiteX1" fmla="*/ 12079177 w 12230944"/>
              <a:gd name="connsiteY1" fmla="*/ 60508 h 2719762"/>
              <a:gd name="connsiteX2" fmla="*/ 12182167 w 12230944"/>
              <a:gd name="connsiteY2" fmla="*/ 103163 h 2719762"/>
              <a:gd name="connsiteX3" fmla="*/ 12191999 w 12230944"/>
              <a:gd name="connsiteY3" fmla="*/ 108064 h 2719762"/>
              <a:gd name="connsiteX4" fmla="*/ 12191999 w 12230944"/>
              <a:gd name="connsiteY4" fmla="*/ 2719762 h 2719762"/>
              <a:gd name="connsiteX5" fmla="*/ 0 w 12230944"/>
              <a:gd name="connsiteY5" fmla="*/ 2719762 h 2719762"/>
              <a:gd name="connsiteX6" fmla="*/ 18106 w 12230944"/>
              <a:gd name="connsiteY6" fmla="*/ 454719 h 2719762"/>
              <a:gd name="connsiteX7" fmla="*/ 5560682 w 12230944"/>
              <a:gd name="connsiteY7" fmla="*/ 320200 h 2719762"/>
              <a:gd name="connsiteX8" fmla="*/ 7289893 w 12230944"/>
              <a:gd name="connsiteY8" fmla="*/ 313380 h 2719762"/>
              <a:gd name="connsiteX9" fmla="*/ 10442047 w 12230944"/>
              <a:gd name="connsiteY9" fmla="*/ 12715 h 2719762"/>
              <a:gd name="connsiteX0" fmla="*/ 10442047 w 12230944"/>
              <a:gd name="connsiteY0" fmla="*/ 15138 h 2722185"/>
              <a:gd name="connsiteX1" fmla="*/ 12079177 w 12230944"/>
              <a:gd name="connsiteY1" fmla="*/ 62931 h 2722185"/>
              <a:gd name="connsiteX2" fmla="*/ 12182167 w 12230944"/>
              <a:gd name="connsiteY2" fmla="*/ 105586 h 2722185"/>
              <a:gd name="connsiteX3" fmla="*/ 12191999 w 12230944"/>
              <a:gd name="connsiteY3" fmla="*/ 110487 h 2722185"/>
              <a:gd name="connsiteX4" fmla="*/ 12191999 w 12230944"/>
              <a:gd name="connsiteY4" fmla="*/ 2722185 h 2722185"/>
              <a:gd name="connsiteX5" fmla="*/ 0 w 12230944"/>
              <a:gd name="connsiteY5" fmla="*/ 2722185 h 2722185"/>
              <a:gd name="connsiteX6" fmla="*/ 18106 w 12230944"/>
              <a:gd name="connsiteY6" fmla="*/ 457142 h 2722185"/>
              <a:gd name="connsiteX7" fmla="*/ 5560682 w 12230944"/>
              <a:gd name="connsiteY7" fmla="*/ 322623 h 2722185"/>
              <a:gd name="connsiteX8" fmla="*/ 7226519 w 12230944"/>
              <a:gd name="connsiteY8" fmla="*/ 352017 h 2722185"/>
              <a:gd name="connsiteX9" fmla="*/ 10442047 w 12230944"/>
              <a:gd name="connsiteY9" fmla="*/ 15138 h 2722185"/>
              <a:gd name="connsiteX0" fmla="*/ 10442047 w 12230944"/>
              <a:gd name="connsiteY0" fmla="*/ 13316 h 2720363"/>
              <a:gd name="connsiteX1" fmla="*/ 12079177 w 12230944"/>
              <a:gd name="connsiteY1" fmla="*/ 61109 h 2720363"/>
              <a:gd name="connsiteX2" fmla="*/ 12182167 w 12230944"/>
              <a:gd name="connsiteY2" fmla="*/ 103764 h 2720363"/>
              <a:gd name="connsiteX3" fmla="*/ 12191999 w 12230944"/>
              <a:gd name="connsiteY3" fmla="*/ 108665 h 2720363"/>
              <a:gd name="connsiteX4" fmla="*/ 12191999 w 12230944"/>
              <a:gd name="connsiteY4" fmla="*/ 2720363 h 2720363"/>
              <a:gd name="connsiteX5" fmla="*/ 0 w 12230944"/>
              <a:gd name="connsiteY5" fmla="*/ 2720363 h 2720363"/>
              <a:gd name="connsiteX6" fmla="*/ 18106 w 12230944"/>
              <a:gd name="connsiteY6" fmla="*/ 455320 h 2720363"/>
              <a:gd name="connsiteX7" fmla="*/ 5560682 w 12230944"/>
              <a:gd name="connsiteY7" fmla="*/ 320801 h 2720363"/>
              <a:gd name="connsiteX8" fmla="*/ 7253680 w 12230944"/>
              <a:gd name="connsiteY8" fmla="*/ 323034 h 2720363"/>
              <a:gd name="connsiteX9" fmla="*/ 10442047 w 12230944"/>
              <a:gd name="connsiteY9" fmla="*/ 13316 h 2720363"/>
              <a:gd name="connsiteX0" fmla="*/ 10442047 w 12230944"/>
              <a:gd name="connsiteY0" fmla="*/ 13168 h 2720215"/>
              <a:gd name="connsiteX1" fmla="*/ 12079177 w 12230944"/>
              <a:gd name="connsiteY1" fmla="*/ 60961 h 2720215"/>
              <a:gd name="connsiteX2" fmla="*/ 12182167 w 12230944"/>
              <a:gd name="connsiteY2" fmla="*/ 103616 h 2720215"/>
              <a:gd name="connsiteX3" fmla="*/ 12191999 w 12230944"/>
              <a:gd name="connsiteY3" fmla="*/ 108517 h 2720215"/>
              <a:gd name="connsiteX4" fmla="*/ 12191999 w 12230944"/>
              <a:gd name="connsiteY4" fmla="*/ 2720215 h 2720215"/>
              <a:gd name="connsiteX5" fmla="*/ 0 w 12230944"/>
              <a:gd name="connsiteY5" fmla="*/ 2720215 h 2720215"/>
              <a:gd name="connsiteX6" fmla="*/ 18106 w 12230944"/>
              <a:gd name="connsiteY6" fmla="*/ 455172 h 2720215"/>
              <a:gd name="connsiteX7" fmla="*/ 5560682 w 12230944"/>
              <a:gd name="connsiteY7" fmla="*/ 320653 h 2720215"/>
              <a:gd name="connsiteX8" fmla="*/ 10442047 w 12230944"/>
              <a:gd name="connsiteY8" fmla="*/ 13168 h 2720215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524468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30944"/>
              <a:gd name="connsiteY0" fmla="*/ 13771 h 2720818"/>
              <a:gd name="connsiteX1" fmla="*/ 12079177 w 12230944"/>
              <a:gd name="connsiteY1" fmla="*/ 61564 h 2720818"/>
              <a:gd name="connsiteX2" fmla="*/ 12182167 w 12230944"/>
              <a:gd name="connsiteY2" fmla="*/ 104219 h 2720818"/>
              <a:gd name="connsiteX3" fmla="*/ 12191999 w 12230944"/>
              <a:gd name="connsiteY3" fmla="*/ 109120 h 2720818"/>
              <a:gd name="connsiteX4" fmla="*/ 12191999 w 12230944"/>
              <a:gd name="connsiteY4" fmla="*/ 2720818 h 2720818"/>
              <a:gd name="connsiteX5" fmla="*/ 0 w 12230944"/>
              <a:gd name="connsiteY5" fmla="*/ 2720818 h 2720818"/>
              <a:gd name="connsiteX6" fmla="*/ 18106 w 12230944"/>
              <a:gd name="connsiteY6" fmla="*/ 455775 h 2720818"/>
              <a:gd name="connsiteX7" fmla="*/ 5488254 w 12230944"/>
              <a:gd name="connsiteY7" fmla="*/ 330309 h 2720818"/>
              <a:gd name="connsiteX8" fmla="*/ 10442047 w 12230944"/>
              <a:gd name="connsiteY8" fmla="*/ 13771 h 2720818"/>
              <a:gd name="connsiteX0" fmla="*/ 10442047 w 12225272"/>
              <a:gd name="connsiteY0" fmla="*/ 13771 h 2720818"/>
              <a:gd name="connsiteX1" fmla="*/ 12070123 w 12225272"/>
              <a:gd name="connsiteY1" fmla="*/ 61564 h 2720818"/>
              <a:gd name="connsiteX2" fmla="*/ 12182167 w 12225272"/>
              <a:gd name="connsiteY2" fmla="*/ 104219 h 2720818"/>
              <a:gd name="connsiteX3" fmla="*/ 12191999 w 12225272"/>
              <a:gd name="connsiteY3" fmla="*/ 109120 h 2720818"/>
              <a:gd name="connsiteX4" fmla="*/ 12191999 w 12225272"/>
              <a:gd name="connsiteY4" fmla="*/ 2720818 h 2720818"/>
              <a:gd name="connsiteX5" fmla="*/ 0 w 12225272"/>
              <a:gd name="connsiteY5" fmla="*/ 2720818 h 2720818"/>
              <a:gd name="connsiteX6" fmla="*/ 18106 w 12225272"/>
              <a:gd name="connsiteY6" fmla="*/ 455775 h 2720818"/>
              <a:gd name="connsiteX7" fmla="*/ 5488254 w 12225272"/>
              <a:gd name="connsiteY7" fmla="*/ 330309 h 2720818"/>
              <a:gd name="connsiteX8" fmla="*/ 10442047 w 12225272"/>
              <a:gd name="connsiteY8" fmla="*/ 13771 h 2720818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7689 h 2714736"/>
              <a:gd name="connsiteX1" fmla="*/ 12182167 w 12191999"/>
              <a:gd name="connsiteY1" fmla="*/ 98137 h 2714736"/>
              <a:gd name="connsiteX2" fmla="*/ 12191999 w 12191999"/>
              <a:gd name="connsiteY2" fmla="*/ 103038 h 2714736"/>
              <a:gd name="connsiteX3" fmla="*/ 12191999 w 12191999"/>
              <a:gd name="connsiteY3" fmla="*/ 2714736 h 2714736"/>
              <a:gd name="connsiteX4" fmla="*/ 0 w 12191999"/>
              <a:gd name="connsiteY4" fmla="*/ 2714736 h 2714736"/>
              <a:gd name="connsiteX5" fmla="*/ 18106 w 12191999"/>
              <a:gd name="connsiteY5" fmla="*/ 449693 h 2714736"/>
              <a:gd name="connsiteX6" fmla="*/ 5488254 w 12191999"/>
              <a:gd name="connsiteY6" fmla="*/ 324227 h 2714736"/>
              <a:gd name="connsiteX7" fmla="*/ 10442047 w 12191999"/>
              <a:gd name="connsiteY7" fmla="*/ 7689 h 2714736"/>
              <a:gd name="connsiteX0" fmla="*/ 10442047 w 12191999"/>
              <a:gd name="connsiteY0" fmla="*/ 4167 h 2711214"/>
              <a:gd name="connsiteX1" fmla="*/ 12182167 w 12191999"/>
              <a:gd name="connsiteY1" fmla="*/ 94615 h 2711214"/>
              <a:gd name="connsiteX2" fmla="*/ 12191999 w 12191999"/>
              <a:gd name="connsiteY2" fmla="*/ 99516 h 2711214"/>
              <a:gd name="connsiteX3" fmla="*/ 12191999 w 12191999"/>
              <a:gd name="connsiteY3" fmla="*/ 2711214 h 2711214"/>
              <a:gd name="connsiteX4" fmla="*/ 0 w 12191999"/>
              <a:gd name="connsiteY4" fmla="*/ 2711214 h 2711214"/>
              <a:gd name="connsiteX5" fmla="*/ 18106 w 12191999"/>
              <a:gd name="connsiteY5" fmla="*/ 446171 h 2711214"/>
              <a:gd name="connsiteX6" fmla="*/ 4990313 w 12191999"/>
              <a:gd name="connsiteY6" fmla="*/ 248278 h 2711214"/>
              <a:gd name="connsiteX7" fmla="*/ 10442047 w 12191999"/>
              <a:gd name="connsiteY7" fmla="*/ 4167 h 271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711214">
                <a:moveTo>
                  <a:pt x="10442047" y="4167"/>
                </a:moveTo>
                <a:cubicBezTo>
                  <a:pt x="11640689" y="-21443"/>
                  <a:pt x="11890508" y="78724"/>
                  <a:pt x="12182167" y="94615"/>
                </a:cubicBezTo>
                <a:lnTo>
                  <a:pt x="12191999" y="99516"/>
                </a:lnTo>
                <a:lnTo>
                  <a:pt x="12191999" y="2711214"/>
                </a:lnTo>
                <a:lnTo>
                  <a:pt x="0" y="2711214"/>
                </a:lnTo>
                <a:lnTo>
                  <a:pt x="18106" y="446171"/>
                </a:lnTo>
                <a:cubicBezTo>
                  <a:pt x="1050510" y="58315"/>
                  <a:pt x="2562167" y="-82759"/>
                  <a:pt x="4990313" y="248278"/>
                </a:cubicBezTo>
                <a:cubicBezTo>
                  <a:pt x="7418459" y="579315"/>
                  <a:pt x="9243405" y="29777"/>
                  <a:pt x="10442047" y="4167"/>
                </a:cubicBezTo>
                <a:close/>
              </a:path>
            </a:pathLst>
          </a:custGeom>
          <a:solidFill>
            <a:srgbClr val="FD6A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93F310A-8112-DA84-BC6F-4D195AAC393D}"/>
              </a:ext>
            </a:extLst>
          </p:cNvPr>
          <p:cNvSpPr/>
          <p:nvPr userDrawn="1"/>
        </p:nvSpPr>
        <p:spPr>
          <a:xfrm>
            <a:off x="3503673" y="-1154005"/>
            <a:ext cx="5184648" cy="1444752"/>
          </a:xfrm>
          <a:custGeom>
            <a:avLst/>
            <a:gdLst>
              <a:gd name="connsiteX0" fmla="*/ 0 w 5184648"/>
              <a:gd name="connsiteY0" fmla="*/ 0 h 1444752"/>
              <a:gd name="connsiteX1" fmla="*/ 5184648 w 5184648"/>
              <a:gd name="connsiteY1" fmla="*/ 0 h 1444752"/>
              <a:gd name="connsiteX2" fmla="*/ 5184648 w 5184648"/>
              <a:gd name="connsiteY2" fmla="*/ 1444752 h 1444752"/>
              <a:gd name="connsiteX3" fmla="*/ 4717337 w 5184648"/>
              <a:gd name="connsiteY3" fmla="*/ 1444752 h 1444752"/>
              <a:gd name="connsiteX4" fmla="*/ 4692881 w 5184648"/>
              <a:gd name="connsiteY4" fmla="*/ 1349638 h 1444752"/>
              <a:gd name="connsiteX5" fmla="*/ 3083797 w 5184648"/>
              <a:gd name="connsiteY5" fmla="*/ 165824 h 1444752"/>
              <a:gd name="connsiteX6" fmla="*/ 1474713 w 5184648"/>
              <a:gd name="connsiteY6" fmla="*/ 1349638 h 1444752"/>
              <a:gd name="connsiteX7" fmla="*/ 1450257 w 5184648"/>
              <a:gd name="connsiteY7" fmla="*/ 1444752 h 1444752"/>
              <a:gd name="connsiteX8" fmla="*/ 0 w 5184648"/>
              <a:gd name="connsiteY8" fmla="*/ 1444752 h 1444752"/>
              <a:gd name="connsiteX9" fmla="*/ 0 w 5184648"/>
              <a:gd name="connsiteY9" fmla="*/ 0 h 144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4648" h="1444752">
                <a:moveTo>
                  <a:pt x="0" y="0"/>
                </a:moveTo>
                <a:lnTo>
                  <a:pt x="5184648" y="0"/>
                </a:lnTo>
                <a:lnTo>
                  <a:pt x="5184648" y="1444752"/>
                </a:lnTo>
                <a:lnTo>
                  <a:pt x="4717337" y="1444752"/>
                </a:lnTo>
                <a:lnTo>
                  <a:pt x="4692881" y="1349638"/>
                </a:lnTo>
                <a:cubicBezTo>
                  <a:pt x="4479562" y="663796"/>
                  <a:pt x="3839833" y="165824"/>
                  <a:pt x="3083797" y="165824"/>
                </a:cubicBezTo>
                <a:cubicBezTo>
                  <a:pt x="2327761" y="165824"/>
                  <a:pt x="1688032" y="663796"/>
                  <a:pt x="1474713" y="1349638"/>
                </a:cubicBezTo>
                <a:lnTo>
                  <a:pt x="1450257" y="1444752"/>
                </a:lnTo>
                <a:lnTo>
                  <a:pt x="0" y="1444752"/>
                </a:lnTo>
                <a:lnTo>
                  <a:pt x="0" y="0"/>
                </a:lnTo>
                <a:close/>
              </a:path>
            </a:pathLst>
          </a:cu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8E2A656-0A33-E246-6973-183C6EF6134C}"/>
              </a:ext>
            </a:extLst>
          </p:cNvPr>
          <p:cNvSpPr/>
          <p:nvPr userDrawn="1"/>
        </p:nvSpPr>
        <p:spPr>
          <a:xfrm>
            <a:off x="12227556" y="0"/>
            <a:ext cx="911157" cy="5965537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52A8B1-2B36-C700-A838-5FA13ECF9BFF}"/>
              </a:ext>
            </a:extLst>
          </p:cNvPr>
          <p:cNvSpPr/>
          <p:nvPr userDrawn="1"/>
        </p:nvSpPr>
        <p:spPr>
          <a:xfrm rot="16200000">
            <a:off x="1544135" y="-1111525"/>
            <a:ext cx="1155446" cy="423582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5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pink text&#10;&#10;AI-generated content may be incorrect.">
            <a:extLst>
              <a:ext uri="{FF2B5EF4-FFF2-40B4-BE49-F238E27FC236}">
                <a16:creationId xmlns:a16="http://schemas.microsoft.com/office/drawing/2014/main" id="{AFEEB75E-1EAD-F57A-3A08-B85D522FB0C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2" y="573697"/>
            <a:ext cx="1877812" cy="6247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B6D4848-60F2-D95D-F109-49F184B3C44F}"/>
              </a:ext>
            </a:extLst>
          </p:cNvPr>
          <p:cNvSpPr/>
          <p:nvPr userDrawn="1"/>
        </p:nvSpPr>
        <p:spPr>
          <a:xfrm>
            <a:off x="0" y="1438"/>
            <a:ext cx="12219014" cy="427223"/>
          </a:xfrm>
          <a:prstGeom prst="rect">
            <a:avLst/>
          </a:prstGeom>
          <a:solidFill>
            <a:srgbClr val="FD6A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375DD6-F55E-7DDE-0246-71C8543A1322}"/>
              </a:ext>
            </a:extLst>
          </p:cNvPr>
          <p:cNvSpPr txBox="1"/>
          <p:nvPr userDrawn="1"/>
        </p:nvSpPr>
        <p:spPr>
          <a:xfrm>
            <a:off x="98828" y="76572"/>
            <a:ext cx="12001221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i="0" dirty="0">
                <a:solidFill>
                  <a:schemeClr val="bg1"/>
                </a:solidFill>
                <a:effectLst/>
                <a:latin typeface="Poppins SemiBold" pitchFamily="2" charset="77"/>
                <a:cs typeface="Poppins SemiBold" pitchFamily="2" charset="77"/>
              </a:rPr>
              <a:t>Celebrating Pride - all year long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5594C5D-DBA4-162B-0C1B-BB27136FE1A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9" y="0"/>
            <a:ext cx="12222192" cy="67575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0C7CAF70-9E2A-C19B-3176-0D4DC24B3BC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5613" y="3832732"/>
            <a:ext cx="11413802" cy="64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05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632" y="1554480"/>
            <a:ext cx="105156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439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734" r:id="rId6"/>
    <p:sldLayoutId id="2147483737" r:id="rId7"/>
    <p:sldLayoutId id="2147483735" r:id="rId8"/>
    <p:sldLayoutId id="2147483736" r:id="rId9"/>
    <p:sldLayoutId id="2147483738" r:id="rId10"/>
    <p:sldLayoutId id="2147483733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690" r:id="rId24"/>
    <p:sldLayoutId id="2147483691" r:id="rId25"/>
    <p:sldLayoutId id="2147483692" r:id="rId26"/>
    <p:sldLayoutId id="2147483693" r:id="rId27"/>
    <p:sldLayoutId id="2147483694" r:id="rId28"/>
    <p:sldLayoutId id="2147483695" r:id="rId29"/>
    <p:sldLayoutId id="2147483696" r:id="rId30"/>
    <p:sldLayoutId id="2147483697" r:id="rId31"/>
    <p:sldLayoutId id="2147483698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  <p:sldLayoutId id="2147483707" r:id="rId41"/>
    <p:sldLayoutId id="2147483708" r:id="rId42"/>
    <p:sldLayoutId id="2147483709" r:id="rId43"/>
    <p:sldLayoutId id="2147483710" r:id="rId44"/>
    <p:sldLayoutId id="2147483711" r:id="rId45"/>
    <p:sldLayoutId id="2147483712" r:id="rId46"/>
    <p:sldLayoutId id="2147483713" r:id="rId47"/>
    <p:sldLayoutId id="2147483714" r:id="rId48"/>
    <p:sldLayoutId id="2147483715" r:id="rId49"/>
    <p:sldLayoutId id="2147483716" r:id="rId50"/>
    <p:sldLayoutId id="2147483717" r:id="rId51"/>
    <p:sldLayoutId id="2147483718" r:id="rId52"/>
    <p:sldLayoutId id="2147483719" r:id="rId53"/>
    <p:sldLayoutId id="2147483720" r:id="rId54"/>
    <p:sldLayoutId id="2147483721" r:id="rId55"/>
    <p:sldLayoutId id="2147483722" r:id="rId56"/>
    <p:sldLayoutId id="2147483723" r:id="rId57"/>
    <p:sldLayoutId id="2147483724" r:id="rId58"/>
    <p:sldLayoutId id="2147483725" r:id="rId59"/>
    <p:sldLayoutId id="2147483726" r:id="rId60"/>
    <p:sldLayoutId id="2147483727" r:id="rId61"/>
    <p:sldLayoutId id="2147483728" r:id="rId62"/>
    <p:sldLayoutId id="2147483729" r:id="rId63"/>
    <p:sldLayoutId id="2147483730" r:id="rId64"/>
    <p:sldLayoutId id="2147483731" r:id="rId65"/>
    <p:sldLayoutId id="2147483732" r:id="rId66"/>
    <p:sldLayoutId id="2147483739" r:id="rId6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7" Type="http://schemas.openxmlformats.org/officeDocument/2006/relationships/image" Target="../media/image36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7" Type="http://schemas.openxmlformats.org/officeDocument/2006/relationships/image" Target="../media/image38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4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8.svg"/><Relationship Id="rId4" Type="http://schemas.openxmlformats.org/officeDocument/2006/relationships/image" Target="../media/image35.sv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CA2FB9F-391F-9556-08C3-87F2C6C4B2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Pride Month(June) 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Digital Screens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E4FEE2-FABF-2DC9-474D-45251E9174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US" b="1">
                <a:highlight>
                  <a:srgbClr val="FFFF00"/>
                </a:highlight>
                <a:latin typeface="Poppins"/>
                <a:cs typeface="Poppins"/>
              </a:rPr>
              <a:t>Please download and update the slide applicable to your benefit design with your Progyny phone number</a:t>
            </a:r>
            <a:endParaRPr lang="en-US">
              <a:highlight>
                <a:srgbClr val="FFFF00"/>
              </a:highlight>
              <a:latin typeface="Poppins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539662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272309-4E61-A6CF-8455-D27DE2D4EBC5}"/>
              </a:ext>
            </a:extLst>
          </p:cNvPr>
          <p:cNvSpPr txBox="1"/>
          <p:nvPr/>
        </p:nvSpPr>
        <p:spPr>
          <a:xfrm>
            <a:off x="602673" y="665018"/>
            <a:ext cx="11071760" cy="48320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With Pride Month in June, we have created these digital screens that you can use to demonstrate your support for employees throughout their family building and women’s health journeys. </a:t>
            </a:r>
          </a:p>
          <a:p>
            <a:endParaRPr lang="en-US" dirty="0">
              <a:solidFill>
                <a:schemeClr val="tx2"/>
              </a:solidFill>
              <a:latin typeface="Poppins Light"/>
              <a:cs typeface="Poppins Light"/>
            </a:endParaRPr>
          </a:p>
          <a:p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Each slide applies to a specific product Progyny product combination – please only select the one that applies to your employee population: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Slide 3: Preconception + Fertility and Family Building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Slide 4: Preconception + Fertility and Family Building + Pregnancy and Postpartum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Slide 5: Preconception + Fertility and Family Building + Menopause and Midlife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Slide 6: Fertility and Family Building + Pregnancy and Postpartum + Menopause and Midlife Care</a:t>
            </a:r>
          </a:p>
          <a:p>
            <a:endParaRPr lang="en-US" dirty="0">
              <a:solidFill>
                <a:schemeClr val="tx2"/>
              </a:solidFill>
              <a:latin typeface="Poppins Light"/>
              <a:ea typeface="+mn-lt"/>
              <a:cs typeface="+mn-lt"/>
            </a:endParaRPr>
          </a:p>
          <a:p>
            <a:r>
              <a:rPr lang="en-US" b="1" dirty="0">
                <a:solidFill>
                  <a:schemeClr val="tx2"/>
                </a:solidFill>
                <a:latin typeface="Poppins Light"/>
                <a:cs typeface="Calibri"/>
              </a:rPr>
              <a:t>Download and save a copy to share. Don’t forget to update your Progyny phone number.</a:t>
            </a:r>
            <a:endParaRPr lang="en-US" dirty="0">
              <a:solidFill>
                <a:schemeClr val="tx2"/>
              </a:solidFill>
              <a:latin typeface="Poppins Light"/>
              <a:cs typeface="Calibri"/>
            </a:endParaRPr>
          </a:p>
          <a:p>
            <a:endParaRPr lang="en-US" dirty="0">
              <a:solidFill>
                <a:schemeClr val="tx2"/>
              </a:solidFill>
              <a:latin typeface="Poppins Light"/>
              <a:cs typeface="Calibri"/>
            </a:endParaRPr>
          </a:p>
          <a:p>
            <a:endParaRPr lang="en-US" b="1" dirty="0">
              <a:solidFill>
                <a:schemeClr val="tx2"/>
              </a:solidFill>
              <a:latin typeface="Poppins Light"/>
              <a:cs typeface="Calibri"/>
            </a:endParaRPr>
          </a:p>
          <a:p>
            <a:r>
              <a:rPr lang="en-US" b="1" dirty="0">
                <a:solidFill>
                  <a:schemeClr val="tx2"/>
                </a:solidFill>
                <a:latin typeface="Poppins Light"/>
                <a:cs typeface="Calibri"/>
              </a:rPr>
              <a:t>Reach out to your Progyny contact with questions or to discuss customized needs.</a:t>
            </a:r>
            <a:endParaRPr lang="en-US" sz="1400" dirty="0">
              <a:latin typeface="Poppins Light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35941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067D0-80C1-2FDB-2E3F-FB9B03ACF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C7CEDD-8727-F04F-49D8-503055BEEEFD}"/>
              </a:ext>
            </a:extLst>
          </p:cNvPr>
          <p:cNvSpPr txBox="1"/>
          <p:nvPr/>
        </p:nvSpPr>
        <p:spPr>
          <a:xfrm>
            <a:off x="4922470" y="4906300"/>
            <a:ext cx="68167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b="1" dirty="0">
                <a:solidFill>
                  <a:schemeClr val="tx2"/>
                </a:solidFill>
                <a:latin typeface="Poppins SemiBold" pitchFamily="2" charset="77"/>
                <a:cs typeface="Poppins SemiBold" pitchFamily="2" charset="77"/>
              </a:rPr>
              <a:t>Lean on Progyny through Life’s Milestones: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C6DA0D-CB37-B39C-83F1-D75D0B39052A}"/>
              </a:ext>
            </a:extLst>
          </p:cNvPr>
          <p:cNvSpPr txBox="1"/>
          <p:nvPr/>
        </p:nvSpPr>
        <p:spPr>
          <a:xfrm>
            <a:off x="5549138" y="6521893"/>
            <a:ext cx="6258932" cy="2308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tx2">
                    <a:alpha val="45000"/>
                  </a:schemeClr>
                </a:solidFill>
                <a:latin typeface="Poppins Medium" pitchFamily="2" charset="77"/>
                <a:cs typeface="Poppins Medium" pitchFamily="2" charset="77"/>
              </a:rPr>
              <a:t>You must be enrolled in an eligible medical plan through your employer to access the Progyny benefit.</a:t>
            </a:r>
            <a:endParaRPr lang="en-US" sz="800" dirty="0">
              <a:solidFill>
                <a:schemeClr val="tx2">
                  <a:alpha val="45000"/>
                </a:schemeClr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A8AC62DB-CF9F-5456-31B1-75E636EFA22B}"/>
              </a:ext>
            </a:extLst>
          </p:cNvPr>
          <p:cNvSpPr txBox="1">
            <a:spLocks/>
          </p:cNvSpPr>
          <p:nvPr/>
        </p:nvSpPr>
        <p:spPr>
          <a:xfrm>
            <a:off x="610243" y="4629956"/>
            <a:ext cx="4225204" cy="901243"/>
          </a:xfrm>
          <a:prstGeom prst="rect">
            <a:avLst/>
          </a:prstGeom>
        </p:spPr>
        <p:txBody>
          <a:bodyPr vert="horz" lIns="91440" tIns="45720" rIns="91440" bIns="45720" numCol="1" rtlCol="0" anchor="t">
            <a:noAutofit/>
          </a:bodyPr>
          <a:lstStyle>
            <a:defPPr>
              <a:defRPr lang="en-US"/>
            </a:defPPr>
            <a:lvl1pPr marL="0" indent="0" algn="l" defTabSz="609539" rtl="0" eaLnBrk="1" latinLnBrk="0" hangingPunct="1">
              <a:spcBef>
                <a:spcPct val="20000"/>
              </a:spcBef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13803" indent="-230706" algn="l" defTabSz="60953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219140" indent="-222240" algn="l" defTabSz="609539" rtl="0" eaLnBrk="1" latinLnBrk="0" hangingPunct="1">
              <a:spcBef>
                <a:spcPct val="20000"/>
              </a:spcBef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832942" indent="-222240" algn="l" defTabSz="609539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440395" indent="-228589" algn="l" defTabSz="609539" rtl="0" eaLnBrk="1" latinLnBrk="0" hangingPunct="1">
              <a:spcBef>
                <a:spcPct val="20000"/>
              </a:spcBef>
              <a:buFont typeface="Arial"/>
              <a:buChar char="»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3352464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005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544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082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SemiBold"/>
                <a:ea typeface="+mn-ea"/>
                <a:cs typeface="Poppins SemiBold"/>
              </a:rPr>
              <a:t>Individualized care to support your journey</a:t>
            </a:r>
            <a:r>
              <a:rPr lang="en-US" sz="3600" b="1" dirty="0">
                <a:solidFill>
                  <a:schemeClr val="tx2"/>
                </a:solidFill>
                <a:latin typeface="Poppins SemiBold"/>
                <a:cs typeface="Poppins SemiBold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Poppins SemiBold" pitchFamily="2" charset="77"/>
              <a:ea typeface="+mn-ea"/>
              <a:cs typeface="Poppins SemiBold" pitchFamily="2" charset="77"/>
            </a:endParaRP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F98DA871-8A0B-EAE8-71E3-FD35FEE0CBCE}"/>
              </a:ext>
            </a:extLst>
          </p:cNvPr>
          <p:cNvSpPr/>
          <p:nvPr/>
        </p:nvSpPr>
        <p:spPr>
          <a:xfrm>
            <a:off x="9443417" y="0"/>
            <a:ext cx="2694223" cy="1544715"/>
          </a:xfrm>
          <a:custGeom>
            <a:avLst/>
            <a:gdLst>
              <a:gd name="connsiteX0" fmla="*/ 51291 w 3369662"/>
              <a:gd name="connsiteY0" fmla="*/ 0 h 2090734"/>
              <a:gd name="connsiteX1" fmla="*/ 3318371 w 3369662"/>
              <a:gd name="connsiteY1" fmla="*/ 0 h 2090734"/>
              <a:gd name="connsiteX2" fmla="*/ 3335432 w 3369662"/>
              <a:gd name="connsiteY2" fmla="*/ 66351 h 2090734"/>
              <a:gd name="connsiteX3" fmla="*/ 3369662 w 3369662"/>
              <a:gd name="connsiteY3" fmla="*/ 405903 h 2090734"/>
              <a:gd name="connsiteX4" fmla="*/ 1684831 w 3369662"/>
              <a:gd name="connsiteY4" fmla="*/ 2090734 h 2090734"/>
              <a:gd name="connsiteX5" fmla="*/ 0 w 3369662"/>
              <a:gd name="connsiteY5" fmla="*/ 405903 h 2090734"/>
              <a:gd name="connsiteX6" fmla="*/ 34230 w 3369662"/>
              <a:gd name="connsiteY6" fmla="*/ 66351 h 2090734"/>
              <a:gd name="connsiteX7" fmla="*/ 51291 w 3369662"/>
              <a:gd name="connsiteY7" fmla="*/ 0 h 209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9662" h="2090734">
                <a:moveTo>
                  <a:pt x="51291" y="0"/>
                </a:moveTo>
                <a:lnTo>
                  <a:pt x="3318371" y="0"/>
                </a:lnTo>
                <a:lnTo>
                  <a:pt x="3335432" y="66351"/>
                </a:lnTo>
                <a:cubicBezTo>
                  <a:pt x="3357876" y="176029"/>
                  <a:pt x="3369662" y="289590"/>
                  <a:pt x="3369662" y="405903"/>
                </a:cubicBezTo>
                <a:cubicBezTo>
                  <a:pt x="3369662" y="1336409"/>
                  <a:pt x="2615337" y="2090734"/>
                  <a:pt x="1684831" y="2090734"/>
                </a:cubicBezTo>
                <a:cubicBezTo>
                  <a:pt x="754325" y="2090734"/>
                  <a:pt x="0" y="1336409"/>
                  <a:pt x="0" y="405903"/>
                </a:cubicBezTo>
                <a:cubicBezTo>
                  <a:pt x="0" y="289590"/>
                  <a:pt x="11786" y="176029"/>
                  <a:pt x="34230" y="66351"/>
                </a:cubicBezTo>
                <a:lnTo>
                  <a:pt x="51291" y="0"/>
                </a:lnTo>
                <a:close/>
              </a:path>
            </a:pathLst>
          </a:custGeom>
          <a:solidFill>
            <a:srgbClr val="E8F3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000C76-05A3-DBC8-E03A-9BC4BF2025AD}"/>
              </a:ext>
            </a:extLst>
          </p:cNvPr>
          <p:cNvSpPr txBox="1"/>
          <p:nvPr/>
        </p:nvSpPr>
        <p:spPr>
          <a:xfrm>
            <a:off x="9339803" y="173992"/>
            <a:ext cx="2962276" cy="9995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SemiBold" pitchFamily="2" charset="77"/>
                <a:cs typeface="Poppins SemiBold" pitchFamily="2" charset="77"/>
              </a:rPr>
              <a:t>Support Starts Today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Medium" pitchFamily="2" charset="77"/>
                <a:cs typeface="Poppins Medium" pitchFamily="2" charset="77"/>
              </a:rPr>
              <a:t>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Call Progyny at: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xxx.xxx.xxxx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C9EF6A7-5958-BB29-9323-306D21B95E10}"/>
              </a:ext>
            </a:extLst>
          </p:cNvPr>
          <p:cNvGrpSpPr/>
          <p:nvPr/>
        </p:nvGrpSpPr>
        <p:grpSpPr>
          <a:xfrm>
            <a:off x="5517423" y="5467763"/>
            <a:ext cx="2932057" cy="731520"/>
            <a:chOff x="3952013" y="5416685"/>
            <a:chExt cx="2932057" cy="73152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1F9D12F-8367-217C-3947-08CAB92E5347}"/>
                </a:ext>
              </a:extLst>
            </p:cNvPr>
            <p:cNvGrpSpPr/>
            <p:nvPr/>
          </p:nvGrpSpPr>
          <p:grpSpPr>
            <a:xfrm>
              <a:off x="3952013" y="5416685"/>
              <a:ext cx="2932057" cy="731520"/>
              <a:chOff x="2499978" y="4975648"/>
              <a:chExt cx="2932057" cy="731520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E51A570-B937-1302-3C32-E7D31D27B23D}"/>
                  </a:ext>
                </a:extLst>
              </p:cNvPr>
              <p:cNvSpPr/>
              <p:nvPr/>
            </p:nvSpPr>
            <p:spPr>
              <a:xfrm>
                <a:off x="2499978" y="4975648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A901147-D231-9969-BE97-B19388920BD3}"/>
                  </a:ext>
                </a:extLst>
              </p:cNvPr>
              <p:cNvSpPr txBox="1"/>
              <p:nvPr/>
            </p:nvSpPr>
            <p:spPr>
              <a:xfrm>
                <a:off x="3318521" y="5109492"/>
                <a:ext cx="2113514" cy="5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500" b="1" dirty="0">
                    <a:solidFill>
                      <a:schemeClr val="tx2"/>
                    </a:solidFill>
                    <a:effectLst/>
                    <a:latin typeface="Poppins SemiBold" pitchFamily="2" charset="77"/>
                    <a:cs typeface="Poppins SemiBold" pitchFamily="2" charset="77"/>
                  </a:rPr>
                  <a:t>Preconception &amp; Trying to Conceive</a:t>
                </a:r>
                <a:endParaRPr lang="en-US" sz="1500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76C4B25B-5840-36B4-54E4-338772C54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081380" y="5532168"/>
              <a:ext cx="450342" cy="450342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9A7F48B-F7CD-72BC-E136-6146C9278E60}"/>
              </a:ext>
            </a:extLst>
          </p:cNvPr>
          <p:cNvGrpSpPr/>
          <p:nvPr/>
        </p:nvGrpSpPr>
        <p:grpSpPr>
          <a:xfrm>
            <a:off x="8869560" y="5262347"/>
            <a:ext cx="2856101" cy="1157732"/>
            <a:chOff x="6721497" y="5211269"/>
            <a:chExt cx="2856101" cy="1157732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E53C6CE-0BE6-C7A3-CA83-C21D47DA7D63}"/>
                </a:ext>
              </a:extLst>
            </p:cNvPr>
            <p:cNvGrpSpPr/>
            <p:nvPr/>
          </p:nvGrpSpPr>
          <p:grpSpPr>
            <a:xfrm>
              <a:off x="6931116" y="5416685"/>
              <a:ext cx="2646482" cy="731520"/>
              <a:chOff x="4114373" y="5013748"/>
              <a:chExt cx="2646482" cy="731520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E62576A2-6EBA-7A0D-894B-26EEECFBA721}"/>
                  </a:ext>
                </a:extLst>
              </p:cNvPr>
              <p:cNvSpPr/>
              <p:nvPr/>
            </p:nvSpPr>
            <p:spPr>
              <a:xfrm>
                <a:off x="4114373" y="5013748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97F5C68-AB7D-39BB-CC87-39E944D1F8F4}"/>
                  </a:ext>
                </a:extLst>
              </p:cNvPr>
              <p:cNvSpPr txBox="1"/>
              <p:nvPr/>
            </p:nvSpPr>
            <p:spPr>
              <a:xfrm>
                <a:off x="4932055" y="5169716"/>
                <a:ext cx="1828800" cy="5264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550" b="1" dirty="0">
                    <a:solidFill>
                      <a:schemeClr val="tx2"/>
                    </a:solidFill>
                    <a:effectLst/>
                    <a:latin typeface="Poppins SemiBold" pitchFamily="2" charset="77"/>
                    <a:cs typeface="Poppins SemiBold" pitchFamily="2" charset="77"/>
                  </a:rPr>
                  <a:t>Fertility &amp; Family Building</a:t>
                </a:r>
                <a:endParaRPr lang="en-US" sz="1550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69481824-4F25-C1C4-C2BF-D443576778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21497" y="5211269"/>
              <a:ext cx="1150758" cy="11577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3572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14AC5-3127-A29E-62D4-152F162AE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5">
            <a:extLst>
              <a:ext uri="{FF2B5EF4-FFF2-40B4-BE49-F238E27FC236}">
                <a16:creationId xmlns:a16="http://schemas.microsoft.com/office/drawing/2014/main" id="{74C826EF-01D0-81BE-883F-6F5D329FF78C}"/>
              </a:ext>
            </a:extLst>
          </p:cNvPr>
          <p:cNvSpPr/>
          <p:nvPr/>
        </p:nvSpPr>
        <p:spPr>
          <a:xfrm>
            <a:off x="9443417" y="0"/>
            <a:ext cx="2694223" cy="1544715"/>
          </a:xfrm>
          <a:custGeom>
            <a:avLst/>
            <a:gdLst>
              <a:gd name="connsiteX0" fmla="*/ 51291 w 3369662"/>
              <a:gd name="connsiteY0" fmla="*/ 0 h 2090734"/>
              <a:gd name="connsiteX1" fmla="*/ 3318371 w 3369662"/>
              <a:gd name="connsiteY1" fmla="*/ 0 h 2090734"/>
              <a:gd name="connsiteX2" fmla="*/ 3335432 w 3369662"/>
              <a:gd name="connsiteY2" fmla="*/ 66351 h 2090734"/>
              <a:gd name="connsiteX3" fmla="*/ 3369662 w 3369662"/>
              <a:gd name="connsiteY3" fmla="*/ 405903 h 2090734"/>
              <a:gd name="connsiteX4" fmla="*/ 1684831 w 3369662"/>
              <a:gd name="connsiteY4" fmla="*/ 2090734 h 2090734"/>
              <a:gd name="connsiteX5" fmla="*/ 0 w 3369662"/>
              <a:gd name="connsiteY5" fmla="*/ 405903 h 2090734"/>
              <a:gd name="connsiteX6" fmla="*/ 34230 w 3369662"/>
              <a:gd name="connsiteY6" fmla="*/ 66351 h 2090734"/>
              <a:gd name="connsiteX7" fmla="*/ 51291 w 3369662"/>
              <a:gd name="connsiteY7" fmla="*/ 0 h 209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9662" h="2090734">
                <a:moveTo>
                  <a:pt x="51291" y="0"/>
                </a:moveTo>
                <a:lnTo>
                  <a:pt x="3318371" y="0"/>
                </a:lnTo>
                <a:lnTo>
                  <a:pt x="3335432" y="66351"/>
                </a:lnTo>
                <a:cubicBezTo>
                  <a:pt x="3357876" y="176029"/>
                  <a:pt x="3369662" y="289590"/>
                  <a:pt x="3369662" y="405903"/>
                </a:cubicBezTo>
                <a:cubicBezTo>
                  <a:pt x="3369662" y="1336409"/>
                  <a:pt x="2615337" y="2090734"/>
                  <a:pt x="1684831" y="2090734"/>
                </a:cubicBezTo>
                <a:cubicBezTo>
                  <a:pt x="754325" y="2090734"/>
                  <a:pt x="0" y="1336409"/>
                  <a:pt x="0" y="405903"/>
                </a:cubicBezTo>
                <a:cubicBezTo>
                  <a:pt x="0" y="289590"/>
                  <a:pt x="11786" y="176029"/>
                  <a:pt x="34230" y="66351"/>
                </a:cubicBezTo>
                <a:lnTo>
                  <a:pt x="51291" y="0"/>
                </a:lnTo>
                <a:close/>
              </a:path>
            </a:pathLst>
          </a:custGeom>
          <a:solidFill>
            <a:srgbClr val="E8F3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7244E8-877C-C0CA-C2F7-2892062F2558}"/>
              </a:ext>
            </a:extLst>
          </p:cNvPr>
          <p:cNvSpPr txBox="1"/>
          <p:nvPr/>
        </p:nvSpPr>
        <p:spPr>
          <a:xfrm>
            <a:off x="5844654" y="4708506"/>
            <a:ext cx="5843763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b="1" dirty="0">
                <a:solidFill>
                  <a:schemeClr val="tx2"/>
                </a:solidFill>
                <a:latin typeface="Poppins SemiBold" pitchFamily="2" charset="77"/>
                <a:cs typeface="Poppins SemiBold" pitchFamily="2" charset="77"/>
              </a:rPr>
              <a:t>Lean on Progyny through Life’s Milestones: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A3A74E-B5FE-D661-33EB-707E8AF9B769}"/>
              </a:ext>
            </a:extLst>
          </p:cNvPr>
          <p:cNvSpPr txBox="1"/>
          <p:nvPr/>
        </p:nvSpPr>
        <p:spPr>
          <a:xfrm>
            <a:off x="5677797" y="6564857"/>
            <a:ext cx="6514204" cy="2308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tx2">
                    <a:alpha val="45000"/>
                  </a:schemeClr>
                </a:solidFill>
                <a:latin typeface="Poppins Medium" pitchFamily="2" charset="77"/>
                <a:cs typeface="Poppins Medium" pitchFamily="2" charset="77"/>
              </a:rPr>
              <a:t>You must be enrolled in an eligible medical plan through your employer to access the Progyny benefit.</a:t>
            </a:r>
            <a:endParaRPr lang="en-US" sz="800" dirty="0">
              <a:solidFill>
                <a:schemeClr val="tx2">
                  <a:alpha val="45000"/>
                </a:schemeClr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79142F-9F84-23DC-51D2-60E4B159C2D9}"/>
              </a:ext>
            </a:extLst>
          </p:cNvPr>
          <p:cNvSpPr txBox="1"/>
          <p:nvPr/>
        </p:nvSpPr>
        <p:spPr>
          <a:xfrm>
            <a:off x="9339803" y="173992"/>
            <a:ext cx="2962276" cy="9995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SemiBold" pitchFamily="2" charset="77"/>
                <a:cs typeface="Poppins SemiBold" pitchFamily="2" charset="77"/>
              </a:rPr>
              <a:t>Support Starts Today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Medium" pitchFamily="2" charset="77"/>
                <a:cs typeface="Poppins Medium" pitchFamily="2" charset="77"/>
              </a:rPr>
              <a:t>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Call Progyny at: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highlight>
                  <a:srgbClr val="FFFF00"/>
                </a:highlight>
                <a:uLnTx/>
                <a:uFillTx/>
                <a:latin typeface="Poppins" pitchFamily="2" charset="77"/>
                <a:cs typeface="Poppins" pitchFamily="2" charset="77"/>
              </a:rPr>
              <a:t>xxx.xxx.xxxx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highlight>
                <a:srgbClr val="FFFF00"/>
              </a:highlight>
              <a:uLnTx/>
              <a:uFillTx/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3D7615A-84AE-969C-6602-A03B3D590DD2}"/>
              </a:ext>
            </a:extLst>
          </p:cNvPr>
          <p:cNvSpPr txBox="1">
            <a:spLocks/>
          </p:cNvSpPr>
          <p:nvPr/>
        </p:nvSpPr>
        <p:spPr>
          <a:xfrm>
            <a:off x="779163" y="4599317"/>
            <a:ext cx="3906773" cy="901243"/>
          </a:xfrm>
          <a:prstGeom prst="rect">
            <a:avLst/>
          </a:prstGeom>
        </p:spPr>
        <p:txBody>
          <a:bodyPr vert="horz" lIns="91440" tIns="45720" rIns="91440" bIns="45720" numCol="1" rtlCol="0" anchor="t">
            <a:noAutofit/>
          </a:bodyPr>
          <a:lstStyle>
            <a:defPPr>
              <a:defRPr lang="en-US"/>
            </a:defPPr>
            <a:lvl1pPr marL="0" indent="0" algn="l" defTabSz="609539" rtl="0" eaLnBrk="1" latinLnBrk="0" hangingPunct="1">
              <a:spcBef>
                <a:spcPct val="20000"/>
              </a:spcBef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13803" indent="-230706" algn="l" defTabSz="60953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219140" indent="-222240" algn="l" defTabSz="609539" rtl="0" eaLnBrk="1" latinLnBrk="0" hangingPunct="1">
              <a:spcBef>
                <a:spcPct val="20000"/>
              </a:spcBef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832942" indent="-222240" algn="l" defTabSz="609539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440395" indent="-228589" algn="l" defTabSz="609539" rtl="0" eaLnBrk="1" latinLnBrk="0" hangingPunct="1">
              <a:spcBef>
                <a:spcPct val="20000"/>
              </a:spcBef>
              <a:buFont typeface="Arial"/>
              <a:buChar char="»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3352464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005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544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082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SemiBold"/>
                <a:ea typeface="+mn-ea"/>
                <a:cs typeface="Poppins SemiBold"/>
              </a:rPr>
              <a:t>Individualized care to support your journey</a:t>
            </a:r>
            <a:r>
              <a:rPr lang="en-US" sz="3600" b="1" dirty="0">
                <a:solidFill>
                  <a:schemeClr val="tx2"/>
                </a:solidFill>
                <a:latin typeface="Poppins SemiBold"/>
                <a:cs typeface="Poppins SemiBold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Poppins SemiBold" pitchFamily="2" charset="77"/>
              <a:ea typeface="+mn-ea"/>
              <a:cs typeface="Poppins SemiBold" pitchFamily="2" charset="77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B69349F-92E8-FC28-8163-34AE901F9094}"/>
              </a:ext>
            </a:extLst>
          </p:cNvPr>
          <p:cNvGrpSpPr/>
          <p:nvPr/>
        </p:nvGrpSpPr>
        <p:grpSpPr>
          <a:xfrm>
            <a:off x="10167013" y="5022151"/>
            <a:ext cx="1697238" cy="1501471"/>
            <a:chOff x="8200898" y="4953762"/>
            <a:chExt cx="1697238" cy="150147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031E053-69D9-F730-9BCE-AA78A7F8911F}"/>
                </a:ext>
              </a:extLst>
            </p:cNvPr>
            <p:cNvSpPr txBox="1"/>
            <p:nvPr/>
          </p:nvSpPr>
          <p:spPr>
            <a:xfrm>
              <a:off x="8337998" y="5929851"/>
              <a:ext cx="1560138" cy="525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550" b="1" dirty="0">
                  <a:solidFill>
                    <a:schemeClr val="tx2"/>
                  </a:solidFill>
                  <a:effectLst/>
                  <a:latin typeface="Poppins SemiBold" pitchFamily="2" charset="77"/>
                  <a:cs typeface="Poppins SemiBold" pitchFamily="2" charset="77"/>
                </a:rPr>
                <a:t>Pregnancy &amp; Postpartum</a:t>
              </a:r>
              <a:endParaRPr lang="en-US" sz="1550" dirty="0">
                <a:solidFill>
                  <a:schemeClr val="tx2"/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E6A5298-0B24-BDA9-4FE8-C84A7FB7FE6B}"/>
                </a:ext>
              </a:extLst>
            </p:cNvPr>
            <p:cNvGrpSpPr/>
            <p:nvPr/>
          </p:nvGrpSpPr>
          <p:grpSpPr>
            <a:xfrm>
              <a:off x="8200898" y="4953762"/>
              <a:ext cx="1097280" cy="1097280"/>
              <a:chOff x="8237474" y="4908042"/>
              <a:chExt cx="1097280" cy="1097280"/>
            </a:xfrm>
            <a:solidFill>
              <a:schemeClr val="tx2"/>
            </a:solidFill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36F3FDCD-3518-6894-14BE-4EA4B2F525E9}"/>
                  </a:ext>
                </a:extLst>
              </p:cNvPr>
              <p:cNvSpPr/>
              <p:nvPr/>
            </p:nvSpPr>
            <p:spPr>
              <a:xfrm>
                <a:off x="8427400" y="5068152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16" name="Graphic 15">
                <a:extLst>
                  <a:ext uri="{FF2B5EF4-FFF2-40B4-BE49-F238E27FC236}">
                    <a16:creationId xmlns:a16="http://schemas.microsoft.com/office/drawing/2014/main" id="{CCB699D5-C2A5-F1DB-88C7-B2ED860F4B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237474" y="4908042"/>
                <a:ext cx="1097280" cy="1097280"/>
              </a:xfrm>
              <a:prstGeom prst="rect">
                <a:avLst/>
              </a:prstGeom>
            </p:spPr>
          </p:pic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94A6A5F-4EC2-5940-E608-E9B4128B7489}"/>
              </a:ext>
            </a:extLst>
          </p:cNvPr>
          <p:cNvGrpSpPr/>
          <p:nvPr/>
        </p:nvGrpSpPr>
        <p:grpSpPr>
          <a:xfrm>
            <a:off x="5677796" y="5173789"/>
            <a:ext cx="2113514" cy="1317565"/>
            <a:chOff x="4031254" y="5105400"/>
            <a:chExt cx="2113514" cy="131756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1F0097B-B119-3808-838F-77A7D91F9358}"/>
                </a:ext>
              </a:extLst>
            </p:cNvPr>
            <p:cNvGrpSpPr/>
            <p:nvPr/>
          </p:nvGrpSpPr>
          <p:grpSpPr>
            <a:xfrm>
              <a:off x="4031254" y="5105400"/>
              <a:ext cx="2113514" cy="1317565"/>
              <a:chOff x="2481942" y="4975648"/>
              <a:chExt cx="2113514" cy="1317565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C1874068-376F-9956-D382-6CC118D542FE}"/>
                  </a:ext>
                </a:extLst>
              </p:cNvPr>
              <p:cNvSpPr/>
              <p:nvPr/>
            </p:nvSpPr>
            <p:spPr>
              <a:xfrm>
                <a:off x="2531960" y="4975648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9E9AB51-DF61-BDB3-12E3-8247C82DAB98}"/>
                  </a:ext>
                </a:extLst>
              </p:cNvPr>
              <p:cNvSpPr txBox="1"/>
              <p:nvPr/>
            </p:nvSpPr>
            <p:spPr>
              <a:xfrm>
                <a:off x="2481942" y="5780700"/>
                <a:ext cx="2113514" cy="5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500" b="1" dirty="0">
                    <a:solidFill>
                      <a:schemeClr val="tx2"/>
                    </a:solidFill>
                    <a:effectLst/>
                    <a:latin typeface="Poppins SemiBold" pitchFamily="2" charset="77"/>
                    <a:cs typeface="Poppins SemiBold" pitchFamily="2" charset="77"/>
                  </a:rPr>
                  <a:t>Preconception &amp; Trying to Conceive</a:t>
                </a:r>
                <a:endParaRPr lang="en-US" sz="1500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38DCF219-4630-621D-F069-ECF7CA816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98112" y="5207000"/>
              <a:ext cx="450342" cy="450342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BA5C6DC-855A-4AB6-85E1-F58031D2D384}"/>
              </a:ext>
            </a:extLst>
          </p:cNvPr>
          <p:cNvGrpSpPr/>
          <p:nvPr/>
        </p:nvGrpSpPr>
        <p:grpSpPr>
          <a:xfrm>
            <a:off x="7928410" y="4963331"/>
            <a:ext cx="2004634" cy="1539697"/>
            <a:chOff x="6131646" y="4892294"/>
            <a:chExt cx="2004634" cy="1539697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03E4E70-8E7B-C68C-2755-81E6C32DD3F3}"/>
                </a:ext>
              </a:extLst>
            </p:cNvPr>
            <p:cNvGrpSpPr/>
            <p:nvPr/>
          </p:nvGrpSpPr>
          <p:grpSpPr>
            <a:xfrm>
              <a:off x="6307480" y="5097780"/>
              <a:ext cx="1828800" cy="1334211"/>
              <a:chOff x="6307480" y="5097780"/>
              <a:chExt cx="1828800" cy="1334211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013C6D09-83F0-B98D-B9FE-E17D890DDFE6}"/>
                  </a:ext>
                </a:extLst>
              </p:cNvPr>
              <p:cNvSpPr/>
              <p:nvPr/>
            </p:nvSpPr>
            <p:spPr>
              <a:xfrm>
                <a:off x="6355559" y="5097780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BC61DA8-A0AF-D95E-772D-C784968AD769}"/>
                  </a:ext>
                </a:extLst>
              </p:cNvPr>
              <p:cNvSpPr txBox="1"/>
              <p:nvPr/>
            </p:nvSpPr>
            <p:spPr>
              <a:xfrm>
                <a:off x="6307480" y="5905500"/>
                <a:ext cx="1828800" cy="5264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550" b="1" dirty="0">
                    <a:solidFill>
                      <a:schemeClr val="tx2"/>
                    </a:solidFill>
                    <a:effectLst/>
                    <a:latin typeface="Poppins SemiBold" pitchFamily="2" charset="77"/>
                    <a:cs typeface="Poppins SemiBold" pitchFamily="2" charset="77"/>
                  </a:rPr>
                  <a:t>Fertility &amp; Family Building</a:t>
                </a:r>
                <a:endParaRPr lang="en-US" sz="1550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AEB51B36-4344-9409-DA97-E5622547B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31646" y="4892294"/>
              <a:ext cx="1150758" cy="11577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6188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C0380-71F1-757D-936D-B20EA8004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5">
            <a:extLst>
              <a:ext uri="{FF2B5EF4-FFF2-40B4-BE49-F238E27FC236}">
                <a16:creationId xmlns:a16="http://schemas.microsoft.com/office/drawing/2014/main" id="{C4894D77-58FE-097C-B744-E6618D5D8913}"/>
              </a:ext>
            </a:extLst>
          </p:cNvPr>
          <p:cNvSpPr/>
          <p:nvPr/>
        </p:nvSpPr>
        <p:spPr>
          <a:xfrm>
            <a:off x="9443417" y="0"/>
            <a:ext cx="2694223" cy="1544715"/>
          </a:xfrm>
          <a:custGeom>
            <a:avLst/>
            <a:gdLst>
              <a:gd name="connsiteX0" fmla="*/ 51291 w 3369662"/>
              <a:gd name="connsiteY0" fmla="*/ 0 h 2090734"/>
              <a:gd name="connsiteX1" fmla="*/ 3318371 w 3369662"/>
              <a:gd name="connsiteY1" fmla="*/ 0 h 2090734"/>
              <a:gd name="connsiteX2" fmla="*/ 3335432 w 3369662"/>
              <a:gd name="connsiteY2" fmla="*/ 66351 h 2090734"/>
              <a:gd name="connsiteX3" fmla="*/ 3369662 w 3369662"/>
              <a:gd name="connsiteY3" fmla="*/ 405903 h 2090734"/>
              <a:gd name="connsiteX4" fmla="*/ 1684831 w 3369662"/>
              <a:gd name="connsiteY4" fmla="*/ 2090734 h 2090734"/>
              <a:gd name="connsiteX5" fmla="*/ 0 w 3369662"/>
              <a:gd name="connsiteY5" fmla="*/ 405903 h 2090734"/>
              <a:gd name="connsiteX6" fmla="*/ 34230 w 3369662"/>
              <a:gd name="connsiteY6" fmla="*/ 66351 h 2090734"/>
              <a:gd name="connsiteX7" fmla="*/ 51291 w 3369662"/>
              <a:gd name="connsiteY7" fmla="*/ 0 h 209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9662" h="2090734">
                <a:moveTo>
                  <a:pt x="51291" y="0"/>
                </a:moveTo>
                <a:lnTo>
                  <a:pt x="3318371" y="0"/>
                </a:lnTo>
                <a:lnTo>
                  <a:pt x="3335432" y="66351"/>
                </a:lnTo>
                <a:cubicBezTo>
                  <a:pt x="3357876" y="176029"/>
                  <a:pt x="3369662" y="289590"/>
                  <a:pt x="3369662" y="405903"/>
                </a:cubicBezTo>
                <a:cubicBezTo>
                  <a:pt x="3369662" y="1336409"/>
                  <a:pt x="2615337" y="2090734"/>
                  <a:pt x="1684831" y="2090734"/>
                </a:cubicBezTo>
                <a:cubicBezTo>
                  <a:pt x="754325" y="2090734"/>
                  <a:pt x="0" y="1336409"/>
                  <a:pt x="0" y="405903"/>
                </a:cubicBezTo>
                <a:cubicBezTo>
                  <a:pt x="0" y="289590"/>
                  <a:pt x="11786" y="176029"/>
                  <a:pt x="34230" y="66351"/>
                </a:cubicBezTo>
                <a:lnTo>
                  <a:pt x="51291" y="0"/>
                </a:lnTo>
                <a:close/>
              </a:path>
            </a:pathLst>
          </a:custGeom>
          <a:solidFill>
            <a:srgbClr val="E8F3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AC29BB-B989-C974-F2D2-50EE73D6DC56}"/>
              </a:ext>
            </a:extLst>
          </p:cNvPr>
          <p:cNvSpPr txBox="1"/>
          <p:nvPr/>
        </p:nvSpPr>
        <p:spPr>
          <a:xfrm>
            <a:off x="9339803" y="173992"/>
            <a:ext cx="2962276" cy="9995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SemiBold" pitchFamily="2" charset="77"/>
                <a:cs typeface="Poppins SemiBold" pitchFamily="2" charset="77"/>
              </a:rPr>
              <a:t>Support Starts Today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Medium" pitchFamily="2" charset="77"/>
                <a:cs typeface="Poppins Medium" pitchFamily="2" charset="77"/>
              </a:rPr>
              <a:t>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Call Progyny at: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xxx.xxx.xxxx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FC511B5-2C8D-6F05-E55B-3374E6F6D8F2}"/>
              </a:ext>
            </a:extLst>
          </p:cNvPr>
          <p:cNvSpPr txBox="1">
            <a:spLocks/>
          </p:cNvSpPr>
          <p:nvPr/>
        </p:nvSpPr>
        <p:spPr>
          <a:xfrm>
            <a:off x="765574" y="4656445"/>
            <a:ext cx="4225204" cy="901243"/>
          </a:xfrm>
          <a:prstGeom prst="rect">
            <a:avLst/>
          </a:prstGeom>
        </p:spPr>
        <p:txBody>
          <a:bodyPr vert="horz" lIns="91440" tIns="45720" rIns="91440" bIns="45720" numCol="1" rtlCol="0" anchor="t">
            <a:noAutofit/>
          </a:bodyPr>
          <a:lstStyle>
            <a:defPPr>
              <a:defRPr lang="en-US"/>
            </a:defPPr>
            <a:lvl1pPr marL="0" indent="0" algn="l" defTabSz="609539" rtl="0" eaLnBrk="1" latinLnBrk="0" hangingPunct="1">
              <a:spcBef>
                <a:spcPct val="20000"/>
              </a:spcBef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13803" indent="-230706" algn="l" defTabSz="60953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219140" indent="-222240" algn="l" defTabSz="609539" rtl="0" eaLnBrk="1" latinLnBrk="0" hangingPunct="1">
              <a:spcBef>
                <a:spcPct val="20000"/>
              </a:spcBef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832942" indent="-222240" algn="l" defTabSz="609539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440395" indent="-228589" algn="l" defTabSz="609539" rtl="0" eaLnBrk="1" latinLnBrk="0" hangingPunct="1">
              <a:spcBef>
                <a:spcPct val="20000"/>
              </a:spcBef>
              <a:buFont typeface="Arial"/>
              <a:buChar char="»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3352464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005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544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082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SemiBold"/>
                <a:ea typeface="+mn-ea"/>
                <a:cs typeface="Poppins SemiBold"/>
              </a:rPr>
              <a:t>Individualized care to support your journey</a:t>
            </a:r>
            <a:r>
              <a:rPr lang="en-US" sz="3600" b="1" dirty="0">
                <a:solidFill>
                  <a:schemeClr val="tx2"/>
                </a:solidFill>
                <a:latin typeface="Poppins SemiBold"/>
                <a:cs typeface="Poppins SemiBold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Poppins SemiBold" pitchFamily="2" charset="77"/>
              <a:ea typeface="+mn-ea"/>
              <a:cs typeface="Poppins SemiBold" pitchFamily="2" charset="7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B47B44-8108-B81D-36DE-8C0C7F211A9F}"/>
              </a:ext>
            </a:extLst>
          </p:cNvPr>
          <p:cNvSpPr txBox="1"/>
          <p:nvPr/>
        </p:nvSpPr>
        <p:spPr>
          <a:xfrm>
            <a:off x="5844654" y="4708506"/>
            <a:ext cx="5843763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b="1" dirty="0">
                <a:solidFill>
                  <a:schemeClr val="tx2"/>
                </a:solidFill>
                <a:latin typeface="Poppins SemiBold" pitchFamily="2" charset="77"/>
                <a:cs typeface="Poppins SemiBold" pitchFamily="2" charset="77"/>
              </a:rPr>
              <a:t>Lean on Progyny through Life’s Milestones: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FF02A15-DC5A-72A7-BFBE-88186B7D206A}"/>
              </a:ext>
            </a:extLst>
          </p:cNvPr>
          <p:cNvGrpSpPr/>
          <p:nvPr/>
        </p:nvGrpSpPr>
        <p:grpSpPr>
          <a:xfrm>
            <a:off x="10304112" y="5182261"/>
            <a:ext cx="1728133" cy="1342470"/>
            <a:chOff x="8337997" y="5113872"/>
            <a:chExt cx="1728133" cy="134247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0544C4D-1208-46A6-A08B-57AC1A4045F2}"/>
                </a:ext>
              </a:extLst>
            </p:cNvPr>
            <p:cNvSpPr txBox="1"/>
            <p:nvPr/>
          </p:nvSpPr>
          <p:spPr>
            <a:xfrm>
              <a:off x="8337997" y="5929851"/>
              <a:ext cx="1728133" cy="526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550" b="1" dirty="0">
                  <a:solidFill>
                    <a:schemeClr val="tx2"/>
                  </a:solidFill>
                  <a:effectLst/>
                  <a:latin typeface="Poppins SemiBold" pitchFamily="2" charset="77"/>
                  <a:cs typeface="Poppins SemiBold" pitchFamily="2" charset="77"/>
                </a:rPr>
                <a:t>Menopause &amp; Midlife Care</a:t>
              </a:r>
              <a:endParaRPr lang="en-US" sz="1550" dirty="0">
                <a:solidFill>
                  <a:schemeClr val="tx2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5358AAE3-424A-4882-FAD1-CD1F9E68946D}"/>
                </a:ext>
              </a:extLst>
            </p:cNvPr>
            <p:cNvSpPr/>
            <p:nvPr/>
          </p:nvSpPr>
          <p:spPr>
            <a:xfrm>
              <a:off x="8390824" y="5113872"/>
              <a:ext cx="731520" cy="731520"/>
            </a:xfrm>
            <a:prstGeom prst="ellipse">
              <a:avLst/>
            </a:prstGeom>
            <a:solidFill>
              <a:srgbClr val="FD6A3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6F2467F-FCBD-0A7E-C0EF-BC23D464C38A}"/>
              </a:ext>
            </a:extLst>
          </p:cNvPr>
          <p:cNvGrpSpPr/>
          <p:nvPr/>
        </p:nvGrpSpPr>
        <p:grpSpPr>
          <a:xfrm>
            <a:off x="5677796" y="5173789"/>
            <a:ext cx="2113514" cy="1317565"/>
            <a:chOff x="4031254" y="5105400"/>
            <a:chExt cx="2113514" cy="1317565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DAF4A81-94C2-E89D-4FE5-104ED9435A6F}"/>
                </a:ext>
              </a:extLst>
            </p:cNvPr>
            <p:cNvGrpSpPr/>
            <p:nvPr/>
          </p:nvGrpSpPr>
          <p:grpSpPr>
            <a:xfrm>
              <a:off x="4031254" y="5105400"/>
              <a:ext cx="2113514" cy="1317565"/>
              <a:chOff x="2481942" y="4975648"/>
              <a:chExt cx="2113514" cy="1317565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EAE767A5-7EB1-6BD0-BEB9-6D9E06342BFB}"/>
                  </a:ext>
                </a:extLst>
              </p:cNvPr>
              <p:cNvSpPr/>
              <p:nvPr/>
            </p:nvSpPr>
            <p:spPr>
              <a:xfrm>
                <a:off x="2531960" y="4975648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6B2D7B4A-FE13-A0AA-670B-AF6F59F23B5D}"/>
                  </a:ext>
                </a:extLst>
              </p:cNvPr>
              <p:cNvSpPr txBox="1"/>
              <p:nvPr/>
            </p:nvSpPr>
            <p:spPr>
              <a:xfrm>
                <a:off x="2481942" y="5780700"/>
                <a:ext cx="2113514" cy="5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500" b="1" dirty="0">
                    <a:solidFill>
                      <a:schemeClr val="tx2"/>
                    </a:solidFill>
                    <a:effectLst/>
                    <a:latin typeface="Poppins SemiBold" pitchFamily="2" charset="77"/>
                    <a:cs typeface="Poppins SemiBold" pitchFamily="2" charset="77"/>
                  </a:rPr>
                  <a:t>Preconception &amp; Trying to Conceive</a:t>
                </a:r>
                <a:endParaRPr lang="en-US" sz="1500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22013FAB-E83E-CEC8-FC41-E4CB01C5C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198112" y="5207000"/>
              <a:ext cx="450342" cy="450342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5E22AD6-B199-CA66-115B-85B632AC3CD8}"/>
              </a:ext>
            </a:extLst>
          </p:cNvPr>
          <p:cNvGrpSpPr/>
          <p:nvPr/>
        </p:nvGrpSpPr>
        <p:grpSpPr>
          <a:xfrm>
            <a:off x="7928410" y="4963331"/>
            <a:ext cx="2004634" cy="1539697"/>
            <a:chOff x="6131646" y="4892294"/>
            <a:chExt cx="2004634" cy="1539697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D21217D-DE39-BF87-DB6E-C308521D5C3E}"/>
                </a:ext>
              </a:extLst>
            </p:cNvPr>
            <p:cNvGrpSpPr/>
            <p:nvPr/>
          </p:nvGrpSpPr>
          <p:grpSpPr>
            <a:xfrm>
              <a:off x="6307480" y="5097780"/>
              <a:ext cx="1828800" cy="1334211"/>
              <a:chOff x="6307480" y="5097780"/>
              <a:chExt cx="1828800" cy="1334211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8C10EB95-7E94-01B6-21BA-9604CDFA097D}"/>
                  </a:ext>
                </a:extLst>
              </p:cNvPr>
              <p:cNvSpPr/>
              <p:nvPr/>
            </p:nvSpPr>
            <p:spPr>
              <a:xfrm>
                <a:off x="6355559" y="5097780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917DCAC5-7838-6989-FD44-6EBDB0A62EED}"/>
                  </a:ext>
                </a:extLst>
              </p:cNvPr>
              <p:cNvSpPr txBox="1"/>
              <p:nvPr/>
            </p:nvSpPr>
            <p:spPr>
              <a:xfrm>
                <a:off x="6307480" y="5905500"/>
                <a:ext cx="1828800" cy="5264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550" b="1" dirty="0">
                    <a:solidFill>
                      <a:schemeClr val="tx2"/>
                    </a:solidFill>
                    <a:effectLst/>
                    <a:latin typeface="Poppins SemiBold" pitchFamily="2" charset="77"/>
                    <a:cs typeface="Poppins SemiBold" pitchFamily="2" charset="77"/>
                  </a:rPr>
                  <a:t>Fertility &amp; Family Building</a:t>
                </a:r>
                <a:endParaRPr lang="en-US" sz="1550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87DDAF36-6EF3-7925-41DF-CA384FF8F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31646" y="4892294"/>
              <a:ext cx="1150758" cy="1157732"/>
            </a:xfrm>
            <a:prstGeom prst="rect">
              <a:avLst/>
            </a:prstGeom>
          </p:spPr>
        </p:pic>
      </p:grpSp>
      <p:pic>
        <p:nvPicPr>
          <p:cNvPr id="54" name="Graphic 53">
            <a:extLst>
              <a:ext uri="{FF2B5EF4-FFF2-40B4-BE49-F238E27FC236}">
                <a16:creationId xmlns:a16="http://schemas.microsoft.com/office/drawing/2014/main" id="{F88A33CB-FC97-44A8-AB93-6019B6DA3B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65667" y="4907702"/>
            <a:ext cx="1299972" cy="1299972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84AEBA59-948A-4664-424C-D45E6E2D5B98}"/>
              </a:ext>
            </a:extLst>
          </p:cNvPr>
          <p:cNvSpPr txBox="1"/>
          <p:nvPr/>
        </p:nvSpPr>
        <p:spPr>
          <a:xfrm>
            <a:off x="5677797" y="6564857"/>
            <a:ext cx="6514204" cy="2308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tx2">
                    <a:alpha val="45000"/>
                  </a:schemeClr>
                </a:solidFill>
                <a:latin typeface="Poppins Medium" pitchFamily="2" charset="77"/>
                <a:cs typeface="Poppins Medium" pitchFamily="2" charset="77"/>
              </a:rPr>
              <a:t>You must be enrolled in an eligible medical plan through your employer to access the Progyny benefit.</a:t>
            </a:r>
            <a:endParaRPr lang="en-US" sz="800" dirty="0">
              <a:solidFill>
                <a:schemeClr val="tx2">
                  <a:alpha val="45000"/>
                </a:schemeClr>
              </a:solidFill>
              <a:latin typeface="Poppins Medium" pitchFamily="2" charset="77"/>
              <a:cs typeface="Poppi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31772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AB3E9-EEE6-A43D-9466-EBDA82740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5">
            <a:extLst>
              <a:ext uri="{FF2B5EF4-FFF2-40B4-BE49-F238E27FC236}">
                <a16:creationId xmlns:a16="http://schemas.microsoft.com/office/drawing/2014/main" id="{7CC72179-06E0-FF28-DBBE-A7A72405AC76}"/>
              </a:ext>
            </a:extLst>
          </p:cNvPr>
          <p:cNvSpPr/>
          <p:nvPr/>
        </p:nvSpPr>
        <p:spPr>
          <a:xfrm>
            <a:off x="9443417" y="0"/>
            <a:ext cx="2694223" cy="1544715"/>
          </a:xfrm>
          <a:custGeom>
            <a:avLst/>
            <a:gdLst>
              <a:gd name="connsiteX0" fmla="*/ 51291 w 3369662"/>
              <a:gd name="connsiteY0" fmla="*/ 0 h 2090734"/>
              <a:gd name="connsiteX1" fmla="*/ 3318371 w 3369662"/>
              <a:gd name="connsiteY1" fmla="*/ 0 h 2090734"/>
              <a:gd name="connsiteX2" fmla="*/ 3335432 w 3369662"/>
              <a:gd name="connsiteY2" fmla="*/ 66351 h 2090734"/>
              <a:gd name="connsiteX3" fmla="*/ 3369662 w 3369662"/>
              <a:gd name="connsiteY3" fmla="*/ 405903 h 2090734"/>
              <a:gd name="connsiteX4" fmla="*/ 1684831 w 3369662"/>
              <a:gd name="connsiteY4" fmla="*/ 2090734 h 2090734"/>
              <a:gd name="connsiteX5" fmla="*/ 0 w 3369662"/>
              <a:gd name="connsiteY5" fmla="*/ 405903 h 2090734"/>
              <a:gd name="connsiteX6" fmla="*/ 34230 w 3369662"/>
              <a:gd name="connsiteY6" fmla="*/ 66351 h 2090734"/>
              <a:gd name="connsiteX7" fmla="*/ 51291 w 3369662"/>
              <a:gd name="connsiteY7" fmla="*/ 0 h 209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9662" h="2090734">
                <a:moveTo>
                  <a:pt x="51291" y="0"/>
                </a:moveTo>
                <a:lnTo>
                  <a:pt x="3318371" y="0"/>
                </a:lnTo>
                <a:lnTo>
                  <a:pt x="3335432" y="66351"/>
                </a:lnTo>
                <a:cubicBezTo>
                  <a:pt x="3357876" y="176029"/>
                  <a:pt x="3369662" y="289590"/>
                  <a:pt x="3369662" y="405903"/>
                </a:cubicBezTo>
                <a:cubicBezTo>
                  <a:pt x="3369662" y="1336409"/>
                  <a:pt x="2615337" y="2090734"/>
                  <a:pt x="1684831" y="2090734"/>
                </a:cubicBezTo>
                <a:cubicBezTo>
                  <a:pt x="754325" y="2090734"/>
                  <a:pt x="0" y="1336409"/>
                  <a:pt x="0" y="405903"/>
                </a:cubicBezTo>
                <a:cubicBezTo>
                  <a:pt x="0" y="289590"/>
                  <a:pt x="11786" y="176029"/>
                  <a:pt x="34230" y="66351"/>
                </a:cubicBezTo>
                <a:lnTo>
                  <a:pt x="51291" y="0"/>
                </a:lnTo>
                <a:close/>
              </a:path>
            </a:pathLst>
          </a:custGeom>
          <a:solidFill>
            <a:srgbClr val="E8F3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8C1C79-62E2-4ED2-95E1-2E2C26288F12}"/>
              </a:ext>
            </a:extLst>
          </p:cNvPr>
          <p:cNvSpPr txBox="1"/>
          <p:nvPr/>
        </p:nvSpPr>
        <p:spPr>
          <a:xfrm>
            <a:off x="4906920" y="4673594"/>
            <a:ext cx="68167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b="1" dirty="0">
                <a:solidFill>
                  <a:schemeClr val="tx2"/>
                </a:solidFill>
                <a:latin typeface="Poppins SemiBold" pitchFamily="2" charset="77"/>
                <a:cs typeface="Poppins SemiBold" pitchFamily="2" charset="77"/>
              </a:rPr>
              <a:t>Lean on Progyny through Life’s Milestones: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07F507-6C9F-42A5-C3D3-46C153CED88B}"/>
              </a:ext>
            </a:extLst>
          </p:cNvPr>
          <p:cNvSpPr txBox="1"/>
          <p:nvPr/>
        </p:nvSpPr>
        <p:spPr>
          <a:xfrm>
            <a:off x="9339803" y="173992"/>
            <a:ext cx="2962276" cy="9995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SemiBold" pitchFamily="2" charset="77"/>
                <a:cs typeface="Poppins SemiBold" pitchFamily="2" charset="77"/>
              </a:rPr>
              <a:t>Support Starts Today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Medium" pitchFamily="2" charset="77"/>
                <a:cs typeface="Poppins Medium" pitchFamily="2" charset="77"/>
              </a:rPr>
              <a:t>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Call Progyny at: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highlight>
                  <a:srgbClr val="FFFF00"/>
                </a:highlight>
                <a:uLnTx/>
                <a:uFillTx/>
                <a:latin typeface="Poppins" pitchFamily="2" charset="77"/>
                <a:cs typeface="Poppins" pitchFamily="2" charset="77"/>
              </a:rPr>
              <a:t>xxx.xxx.xxxx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highlight>
                <a:srgbClr val="FFFF00"/>
              </a:highlight>
              <a:uLnTx/>
              <a:uFillTx/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9553D60E-0E32-B79C-EDAE-AE338777F377}"/>
              </a:ext>
            </a:extLst>
          </p:cNvPr>
          <p:cNvSpPr txBox="1">
            <a:spLocks/>
          </p:cNvSpPr>
          <p:nvPr/>
        </p:nvSpPr>
        <p:spPr>
          <a:xfrm>
            <a:off x="732554" y="4714023"/>
            <a:ext cx="3478730" cy="901243"/>
          </a:xfrm>
          <a:prstGeom prst="rect">
            <a:avLst/>
          </a:prstGeom>
        </p:spPr>
        <p:txBody>
          <a:bodyPr vert="horz" lIns="91440" tIns="45720" rIns="91440" bIns="45720" numCol="1" rtlCol="0" anchor="t">
            <a:noAutofit/>
          </a:bodyPr>
          <a:lstStyle>
            <a:defPPr>
              <a:defRPr lang="en-US"/>
            </a:defPPr>
            <a:lvl1pPr marL="0" indent="0" algn="l" defTabSz="609539" rtl="0" eaLnBrk="1" latinLnBrk="0" hangingPunct="1">
              <a:spcBef>
                <a:spcPct val="20000"/>
              </a:spcBef>
              <a:buFont typeface="Arial"/>
              <a:buNone/>
              <a:tabLst/>
              <a:defRPr sz="20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13803" indent="-230706" algn="l" defTabSz="60953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1219140" indent="-222240" algn="l" defTabSz="609539" rtl="0" eaLnBrk="1" latinLnBrk="0" hangingPunct="1">
              <a:spcBef>
                <a:spcPct val="20000"/>
              </a:spcBef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832942" indent="-222240" algn="l" defTabSz="609539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2440395" indent="-228589" algn="l" defTabSz="609539" rtl="0" eaLnBrk="1" latinLnBrk="0" hangingPunct="1">
              <a:spcBef>
                <a:spcPct val="20000"/>
              </a:spcBef>
              <a:buFont typeface="Arial"/>
              <a:buChar char="»"/>
              <a:tabLst/>
              <a:defRPr sz="140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3352464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005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544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082" indent="-304768" algn="l" defTabSz="609539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 SemiBold"/>
                <a:ea typeface="+mn-ea"/>
                <a:cs typeface="Poppins SemiBold"/>
              </a:rPr>
              <a:t>Individualized care to support your journey</a:t>
            </a:r>
            <a:r>
              <a:rPr lang="en-US" sz="3200" b="1" dirty="0">
                <a:solidFill>
                  <a:schemeClr val="tx2"/>
                </a:solidFill>
                <a:latin typeface="Poppins SemiBold"/>
                <a:cs typeface="Poppins SemiBold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Poppins SemiBold" pitchFamily="2" charset="77"/>
              <a:ea typeface="+mn-ea"/>
              <a:cs typeface="Poppins SemiBold" pitchFamily="2" charset="7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20A2276-C85E-655D-8A3B-AB09A49510D0}"/>
              </a:ext>
            </a:extLst>
          </p:cNvPr>
          <p:cNvSpPr txBox="1"/>
          <p:nvPr/>
        </p:nvSpPr>
        <p:spPr>
          <a:xfrm>
            <a:off x="4906921" y="6539692"/>
            <a:ext cx="7285080" cy="2308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tx2">
                    <a:alpha val="45000"/>
                  </a:schemeClr>
                </a:solidFill>
                <a:latin typeface="Poppins Medium" pitchFamily="2" charset="77"/>
                <a:cs typeface="Poppins Medium" pitchFamily="2" charset="77"/>
              </a:rPr>
              <a:t>You must be enrolled in an eligible medical plan through your employer to access the Progyny benefit.</a:t>
            </a:r>
            <a:endParaRPr lang="en-US" sz="800" dirty="0">
              <a:solidFill>
                <a:schemeClr val="tx2">
                  <a:alpha val="45000"/>
                </a:schemeClr>
              </a:solidFill>
              <a:latin typeface="Poppins Medium" pitchFamily="2" charset="77"/>
              <a:cs typeface="Poppins Medium" pitchFamily="2" charset="77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1FF22C5-12D5-08DA-8311-AADF5F480CA9}"/>
              </a:ext>
            </a:extLst>
          </p:cNvPr>
          <p:cNvGrpSpPr/>
          <p:nvPr/>
        </p:nvGrpSpPr>
        <p:grpSpPr>
          <a:xfrm>
            <a:off x="8672541" y="5022151"/>
            <a:ext cx="1697238" cy="1501471"/>
            <a:chOff x="8200898" y="4953762"/>
            <a:chExt cx="1697238" cy="1501471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D6C37AF-86CA-802D-4564-15E1533E4DE5}"/>
                </a:ext>
              </a:extLst>
            </p:cNvPr>
            <p:cNvSpPr txBox="1"/>
            <p:nvPr/>
          </p:nvSpPr>
          <p:spPr>
            <a:xfrm>
              <a:off x="8337998" y="5929851"/>
              <a:ext cx="1560138" cy="525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550" b="1" dirty="0">
                  <a:solidFill>
                    <a:schemeClr val="tx2"/>
                  </a:solidFill>
                  <a:effectLst/>
                  <a:latin typeface="Poppins SemiBold" pitchFamily="2" charset="77"/>
                  <a:cs typeface="Poppins SemiBold" pitchFamily="2" charset="77"/>
                </a:rPr>
                <a:t>Pregnancy &amp; Postpartum</a:t>
              </a:r>
              <a:endParaRPr lang="en-US" sz="1550" dirty="0">
                <a:solidFill>
                  <a:schemeClr val="tx2"/>
                </a:solidFill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251E99A8-FEBF-F64D-177C-FF14E75B6908}"/>
                </a:ext>
              </a:extLst>
            </p:cNvPr>
            <p:cNvGrpSpPr/>
            <p:nvPr/>
          </p:nvGrpSpPr>
          <p:grpSpPr>
            <a:xfrm>
              <a:off x="8200898" y="4953762"/>
              <a:ext cx="1097280" cy="1097280"/>
              <a:chOff x="8237474" y="4908042"/>
              <a:chExt cx="1097280" cy="1097280"/>
            </a:xfrm>
            <a:solidFill>
              <a:schemeClr val="tx2"/>
            </a:solidFill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01DD1809-B989-2D39-38DD-E83F2A425310}"/>
                  </a:ext>
                </a:extLst>
              </p:cNvPr>
              <p:cNvSpPr/>
              <p:nvPr/>
            </p:nvSpPr>
            <p:spPr>
              <a:xfrm>
                <a:off x="8427400" y="5068152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53" name="Graphic 52">
                <a:extLst>
                  <a:ext uri="{FF2B5EF4-FFF2-40B4-BE49-F238E27FC236}">
                    <a16:creationId xmlns:a16="http://schemas.microsoft.com/office/drawing/2014/main" id="{EEFFDC41-2B86-BF29-7347-BDE38BD3C7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237474" y="4908042"/>
                <a:ext cx="1097280" cy="1097280"/>
              </a:xfrm>
              <a:prstGeom prst="rect">
                <a:avLst/>
              </a:prstGeom>
            </p:spPr>
          </p:pic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20C4C77-DDBA-EED8-A5E9-0D58935E915F}"/>
              </a:ext>
            </a:extLst>
          </p:cNvPr>
          <p:cNvGrpSpPr/>
          <p:nvPr/>
        </p:nvGrpSpPr>
        <p:grpSpPr>
          <a:xfrm>
            <a:off x="4906920" y="5173789"/>
            <a:ext cx="2113514" cy="1317565"/>
            <a:chOff x="4031254" y="5105400"/>
            <a:chExt cx="2113514" cy="1317565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C424FB9-01F4-BC14-C7B4-3FE9CC8D0406}"/>
                </a:ext>
              </a:extLst>
            </p:cNvPr>
            <p:cNvGrpSpPr/>
            <p:nvPr/>
          </p:nvGrpSpPr>
          <p:grpSpPr>
            <a:xfrm>
              <a:off x="4031254" y="5105400"/>
              <a:ext cx="2113514" cy="1317565"/>
              <a:chOff x="2481942" y="4975648"/>
              <a:chExt cx="2113514" cy="1317565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0C1B0288-C0E7-D25F-B120-994F323EBC97}"/>
                  </a:ext>
                </a:extLst>
              </p:cNvPr>
              <p:cNvSpPr/>
              <p:nvPr/>
            </p:nvSpPr>
            <p:spPr>
              <a:xfrm>
                <a:off x="2531960" y="4975648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79C0EA61-6DCC-87F3-A0C0-92028B70A1CF}"/>
                  </a:ext>
                </a:extLst>
              </p:cNvPr>
              <p:cNvSpPr txBox="1"/>
              <p:nvPr/>
            </p:nvSpPr>
            <p:spPr>
              <a:xfrm>
                <a:off x="2481942" y="5780700"/>
                <a:ext cx="2113514" cy="5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500" b="1" dirty="0">
                    <a:solidFill>
                      <a:schemeClr val="tx2"/>
                    </a:solidFill>
                    <a:effectLst/>
                    <a:latin typeface="Poppins SemiBold" pitchFamily="2" charset="77"/>
                    <a:cs typeface="Poppins SemiBold" pitchFamily="2" charset="77"/>
                  </a:rPr>
                  <a:t>Preconception &amp; Trying to Conceive</a:t>
                </a:r>
                <a:endParaRPr lang="en-US" sz="1500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56" name="Graphic 55">
              <a:extLst>
                <a:ext uri="{FF2B5EF4-FFF2-40B4-BE49-F238E27FC236}">
                  <a16:creationId xmlns:a16="http://schemas.microsoft.com/office/drawing/2014/main" id="{6CB7014C-6827-1B47-2A7C-B49616E2E6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216042" y="5215965"/>
              <a:ext cx="450342" cy="450342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F220037-B67E-FBB5-57D1-B7EFA3C3278B}"/>
              </a:ext>
            </a:extLst>
          </p:cNvPr>
          <p:cNvGrpSpPr/>
          <p:nvPr/>
        </p:nvGrpSpPr>
        <p:grpSpPr>
          <a:xfrm>
            <a:off x="6742730" y="4960683"/>
            <a:ext cx="2004634" cy="1539697"/>
            <a:chOff x="6131646" y="4892294"/>
            <a:chExt cx="2004634" cy="1539697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CA5B80DD-11E1-5D81-A6C7-91BF0B032F2D}"/>
                </a:ext>
              </a:extLst>
            </p:cNvPr>
            <p:cNvGrpSpPr/>
            <p:nvPr/>
          </p:nvGrpSpPr>
          <p:grpSpPr>
            <a:xfrm>
              <a:off x="6307480" y="5097780"/>
              <a:ext cx="1828800" cy="1334211"/>
              <a:chOff x="6307480" y="5097780"/>
              <a:chExt cx="1828800" cy="1334211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BA610B7C-86E6-70DE-8C89-58A81080C7C5}"/>
                  </a:ext>
                </a:extLst>
              </p:cNvPr>
              <p:cNvSpPr/>
              <p:nvPr/>
            </p:nvSpPr>
            <p:spPr>
              <a:xfrm>
                <a:off x="6355559" y="5097780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767B03F-D005-8030-F2BE-4EC00D78B97A}"/>
                  </a:ext>
                </a:extLst>
              </p:cNvPr>
              <p:cNvSpPr txBox="1"/>
              <p:nvPr/>
            </p:nvSpPr>
            <p:spPr>
              <a:xfrm>
                <a:off x="6307480" y="5905500"/>
                <a:ext cx="1828800" cy="5264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550" b="1" dirty="0">
                    <a:solidFill>
                      <a:schemeClr val="tx2"/>
                    </a:solidFill>
                    <a:effectLst/>
                    <a:latin typeface="Poppins SemiBold" pitchFamily="2" charset="77"/>
                    <a:cs typeface="Poppins SemiBold" pitchFamily="2" charset="77"/>
                  </a:rPr>
                  <a:t>Fertility &amp; Family Building</a:t>
                </a:r>
                <a:endParaRPr lang="en-US" sz="1550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AA04F9A1-D3FC-3E78-82EF-665F07CEB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131646" y="4892294"/>
              <a:ext cx="1150758" cy="1157732"/>
            </a:xfrm>
            <a:prstGeom prst="rect">
              <a:avLst/>
            </a:prstGeom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263B97F-D43C-9457-AFFD-2CE2836D589D}"/>
              </a:ext>
            </a:extLst>
          </p:cNvPr>
          <p:cNvGrpSpPr/>
          <p:nvPr/>
        </p:nvGrpSpPr>
        <p:grpSpPr>
          <a:xfrm>
            <a:off x="10184909" y="4893373"/>
            <a:ext cx="2117170" cy="1602815"/>
            <a:chOff x="9852326" y="4824984"/>
            <a:chExt cx="2117170" cy="1602815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244C1C4F-C402-5554-E9F8-B30D49B9F998}"/>
                </a:ext>
              </a:extLst>
            </p:cNvPr>
            <p:cNvGrpSpPr/>
            <p:nvPr/>
          </p:nvGrpSpPr>
          <p:grpSpPr>
            <a:xfrm>
              <a:off x="10089903" y="5096256"/>
              <a:ext cx="1879593" cy="1331543"/>
              <a:chOff x="7032451" y="4975648"/>
              <a:chExt cx="1879593" cy="1331543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EBB4F57D-9B34-0E30-0654-B47DA02B316E}"/>
                  </a:ext>
                </a:extLst>
              </p:cNvPr>
              <p:cNvSpPr/>
              <p:nvPr/>
            </p:nvSpPr>
            <p:spPr>
              <a:xfrm>
                <a:off x="7104338" y="4975648"/>
                <a:ext cx="731520" cy="731520"/>
              </a:xfrm>
              <a:prstGeom prst="ellipse">
                <a:avLst/>
              </a:prstGeom>
              <a:solidFill>
                <a:srgbClr val="FD6A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4B9DF7BE-3442-36B2-5F2E-B9AAEDAFADC2}"/>
                  </a:ext>
                </a:extLst>
              </p:cNvPr>
              <p:cNvSpPr txBox="1"/>
              <p:nvPr/>
            </p:nvSpPr>
            <p:spPr>
              <a:xfrm>
                <a:off x="7032451" y="5780700"/>
                <a:ext cx="1879593" cy="5264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550" b="1" dirty="0">
                    <a:solidFill>
                      <a:schemeClr val="tx2"/>
                    </a:solidFill>
                    <a:effectLst/>
                    <a:latin typeface="Poppins SemiBold" pitchFamily="2" charset="77"/>
                    <a:cs typeface="Poppins SemiBold" pitchFamily="2" charset="77"/>
                  </a:rPr>
                  <a:t>Menopause &amp; Midlife Care</a:t>
                </a:r>
                <a:endParaRPr lang="en-US" sz="1550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1913A63C-763F-561D-51EE-EDB44D6C5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852326" y="4824984"/>
              <a:ext cx="1299972" cy="12999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667225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Progyny 2024">
      <a:dk1>
        <a:srgbClr val="28282B"/>
      </a:dk1>
      <a:lt1>
        <a:srgbClr val="FFFFFF"/>
      </a:lt1>
      <a:dk2>
        <a:srgbClr val="122B5B"/>
      </a:dk2>
      <a:lt2>
        <a:srgbClr val="E7E6E6"/>
      </a:lt2>
      <a:accent1>
        <a:srgbClr val="3959AB"/>
      </a:accent1>
      <a:accent2>
        <a:srgbClr val="4A670D"/>
      </a:accent2>
      <a:accent3>
        <a:srgbClr val="739E17"/>
      </a:accent3>
      <a:accent4>
        <a:srgbClr val="148199"/>
      </a:accent4>
      <a:accent5>
        <a:srgbClr val="760055"/>
      </a:accent5>
      <a:accent6>
        <a:srgbClr val="E1A706"/>
      </a:accent6>
      <a:hlink>
        <a:srgbClr val="0D79AF"/>
      </a:hlink>
      <a:folHlink>
        <a:srgbClr val="954F72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FEDF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tIns="45720" rIns="91440" bIns="45720" rtlCol="0" anchor="t">
        <a:spAutoFit/>
      </a:bodyPr>
      <a:lstStyle>
        <a:defPPr marL="342900" indent="-342900" algn="l">
          <a:spcAft>
            <a:spcPts val="600"/>
          </a:spcAft>
          <a:buFont typeface="+mj-lt"/>
          <a:buAutoNum type="arabicPeriod"/>
          <a:defRPr sz="1600" dirty="0">
            <a:solidFill>
              <a:srgbClr val="122B5B"/>
            </a:solidFill>
            <a:latin typeface="Poppins"/>
            <a:cs typeface="Poppin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F6ED4D6AD3446BCC3A5A9F3835F45" ma:contentTypeVersion="25" ma:contentTypeDescription="Create a new document." ma:contentTypeScope="" ma:versionID="48fc7205af025e429c7f47b4ab16ad84">
  <xsd:schema xmlns:xsd="http://www.w3.org/2001/XMLSchema" xmlns:xs="http://www.w3.org/2001/XMLSchema" xmlns:p="http://schemas.microsoft.com/office/2006/metadata/properties" xmlns:ns2="a3a19593-764b-44ba-9c8b-d6764fc55e71" xmlns:ns3="a5f9063c-0cf6-4d7f-9de9-c71357cc3844" targetNamespace="http://schemas.microsoft.com/office/2006/metadata/properties" ma:root="true" ma:fieldsID="b342be97da1d0a8e293edc2a2e58e13c" ns2:_="" ns3:_="">
    <xsd:import namespace="a3a19593-764b-44ba-9c8b-d6764fc55e71"/>
    <xsd:import namespace="a5f9063c-0cf6-4d7f-9de9-c71357cc384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igrationWizId" minOccurs="0"/>
                <xsd:element ref="ns3:MigrationWizIdPermissions" minOccurs="0"/>
                <xsd:element ref="ns3:MigrationWizIdPermissionLevels" minOccurs="0"/>
                <xsd:element ref="ns3:MigrationWizIdDocumentLibraryPermissions" minOccurs="0"/>
                <xsd:element ref="ns3:MigrationWizIdSecurityGroup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Not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a19593-764b-44ba-9c8b-d6764fc55e7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cbf549b3-94bd-4f70-b4f4-c20cfe575224}" ma:internalName="TaxCatchAll" ma:showField="CatchAllData" ma:web="a3a19593-764b-44ba-9c8b-d6764fc55e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9063c-0cf6-4d7f-9de9-c71357cc3844" elementFormDefault="qualified">
    <xsd:import namespace="http://schemas.microsoft.com/office/2006/documentManagement/types"/>
    <xsd:import namespace="http://schemas.microsoft.com/office/infopath/2007/PartnerControls"/>
    <xsd:element name="MigrationWizId" ma:index="10" nillable="true" ma:displayName="MigrationWizId" ma:internalName="MigrationWizId">
      <xsd:simpleType>
        <xsd:restriction base="dms:Text"/>
      </xsd:simpleType>
    </xsd:element>
    <xsd:element name="MigrationWizIdPermissions" ma:index="11" nillable="true" ma:displayName="MigrationWizIdPermissions" ma:internalName="MigrationWizIdPermissions">
      <xsd:simpleType>
        <xsd:restriction base="dms:Text"/>
      </xsd:simpleType>
    </xsd:element>
    <xsd:element name="MigrationWizIdPermissionLevels" ma:index="12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3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4" nillable="true" ma:displayName="MigrationWizIdSecurityGroups" ma:internalName="MigrationWizIdSecurityGroups">
      <xsd:simpleType>
        <xsd:restriction base="dms:Text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2e9288fe-6667-412b-9ae2-e7efbcd460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Notes" ma:index="31" nillable="true" ma:displayName="Notes" ma:format="Dropdown" ma:internalName="Notes">
      <xsd:simpleType>
        <xsd:restriction base="dms:Text">
          <xsd:maxLength value="255"/>
        </xsd:restriction>
      </xsd:simpleType>
    </xsd:element>
    <xsd:element name="MediaServiceBillingMetadata" ma:index="3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5f9063c-0cf6-4d7f-9de9-c71357cc3844">
      <Terms xmlns="http://schemas.microsoft.com/office/infopath/2007/PartnerControls"/>
    </lcf76f155ced4ddcb4097134ff3c332f>
    <MigrationWizIdDocumentLibraryPermissions xmlns="a5f9063c-0cf6-4d7f-9de9-c71357cc3844" xsi:nil="true"/>
    <MigrationWizIdPermissionLevels xmlns="a5f9063c-0cf6-4d7f-9de9-c71357cc3844" xsi:nil="true"/>
    <Notes xmlns="a5f9063c-0cf6-4d7f-9de9-c71357cc3844" xsi:nil="true"/>
    <MigrationWizId xmlns="a5f9063c-0cf6-4d7f-9de9-c71357cc3844" xsi:nil="true"/>
    <MigrationWizIdSecurityGroups xmlns="a5f9063c-0cf6-4d7f-9de9-c71357cc3844" xsi:nil="true"/>
    <TaxCatchAll xmlns="a3a19593-764b-44ba-9c8b-d6764fc55e71" xsi:nil="true"/>
    <MigrationWizIdPermissions xmlns="a5f9063c-0cf6-4d7f-9de9-c71357cc3844" xsi:nil="true"/>
  </documentManagement>
</p:properties>
</file>

<file path=customXml/itemProps1.xml><?xml version="1.0" encoding="utf-8"?>
<ds:datastoreItem xmlns:ds="http://schemas.openxmlformats.org/officeDocument/2006/customXml" ds:itemID="{44BB6E03-896C-4C76-9E00-2B7617F768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44878B-F495-4A75-9AF3-84087F602D05}">
  <ds:schemaRefs>
    <ds:schemaRef ds:uri="a3a19593-764b-44ba-9c8b-d6764fc55e71"/>
    <ds:schemaRef ds:uri="a5f9063c-0cf6-4d7f-9de9-c71357cc384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FF5BFB8-62A0-4EED-BBF1-7276D25E3985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http://purl.org/dc/terms/"/>
    <ds:schemaRef ds:uri="http://schemas.openxmlformats.org/package/2006/metadata/core-properties"/>
    <ds:schemaRef ds:uri="a5f9063c-0cf6-4d7f-9de9-c71357cc3844"/>
    <ds:schemaRef ds:uri="a3a19593-764b-44ba-9c8b-d6764fc55e71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eef2991d-1069-4afa-bfcf-a4a93c00b52d}" enabled="0" method="" siteId="{eef2991d-1069-4afa-bfcf-a4a93c00b52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3220</TotalTime>
  <Words>388</Words>
  <Application>Microsoft Macintosh PowerPoint</Application>
  <PresentationFormat>Widescreen</PresentationFormat>
  <Paragraphs>45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Aptos</vt:lpstr>
      <vt:lpstr>Arial</vt:lpstr>
      <vt:lpstr>Calibri</vt:lpstr>
      <vt:lpstr>Poppins</vt:lpstr>
      <vt:lpstr>Poppins Light</vt:lpstr>
      <vt:lpstr>Poppins Medium</vt:lpstr>
      <vt:lpstr>Poppins SemiBold</vt:lpstr>
      <vt:lpstr>Segoe UI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Beth Soltow</cp:lastModifiedBy>
  <cp:revision>31</cp:revision>
  <dcterms:created xsi:type="dcterms:W3CDTF">2025-02-26T18:08:05Z</dcterms:created>
  <dcterms:modified xsi:type="dcterms:W3CDTF">2025-05-14T19:05:12Z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0x010100BB2F6ED4D6AD3446BCC3A5A9F3835F45</vt:lpwstr>
  </property>
  <property fmtid="{D5CDD505-2E9C-101B-9397-08002B2CF9AE}" pid="3" name="MediaServiceImageTags">
    <vt:lpwstr/>
  </property>
</Properties>
</file>